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67"/>
  </p:notesMasterIdLst>
  <p:sldIdLst>
    <p:sldId id="340" r:id="rId2"/>
    <p:sldId id="341" r:id="rId3"/>
    <p:sldId id="276" r:id="rId4"/>
    <p:sldId id="292" r:id="rId5"/>
    <p:sldId id="266" r:id="rId6"/>
    <p:sldId id="277" r:id="rId7"/>
    <p:sldId id="278"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3" r:id="rId21"/>
    <p:sldId id="294" r:id="rId22"/>
    <p:sldId id="295" r:id="rId23"/>
    <p:sldId id="296"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9" r:id="rId54"/>
    <p:sldId id="327" r:id="rId55"/>
    <p:sldId id="328" r:id="rId56"/>
    <p:sldId id="330" r:id="rId57"/>
    <p:sldId id="331" r:id="rId58"/>
    <p:sldId id="332" r:id="rId59"/>
    <p:sldId id="333" r:id="rId60"/>
    <p:sldId id="334" r:id="rId61"/>
    <p:sldId id="335" r:id="rId62"/>
    <p:sldId id="336" r:id="rId63"/>
    <p:sldId id="338" r:id="rId64"/>
    <p:sldId id="337" r:id="rId65"/>
    <p:sldId id="33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C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7FF18-C30A-40B1-BC39-9CF1C9F3C94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49DEEBDB-B1AB-4EF0-B9AD-2E7C1CCE75CD}">
      <dgm:prSet phldrT="[Texte]" custT="1"/>
      <dgm:spPr>
        <a:solidFill>
          <a:schemeClr val="tx1"/>
        </a:solidFill>
      </dgm:spPr>
      <dgm:t>
        <a:bodyPr/>
        <a:lstStyle/>
        <a:p>
          <a:r>
            <a:rPr lang="fr-FR" sz="2800" b="1" dirty="0">
              <a:latin typeface="Arial Black" panose="020B0A04020102020204" pitchFamily="34" charset="0"/>
            </a:rPr>
            <a:t>TECHNOLOGIES BI</a:t>
          </a:r>
        </a:p>
      </dgm:t>
    </dgm:pt>
    <dgm:pt modelId="{6035ADEC-1D6F-4B0B-B8A4-3B181388995F}" type="parTrans" cxnId="{70D797FE-3D90-4C4B-BFE2-2556CD3BC742}">
      <dgm:prSet/>
      <dgm:spPr/>
      <dgm:t>
        <a:bodyPr/>
        <a:lstStyle/>
        <a:p>
          <a:endParaRPr lang="fr-FR" sz="2800"/>
        </a:p>
      </dgm:t>
    </dgm:pt>
    <dgm:pt modelId="{4CB41B16-C07B-4303-BBA5-4DD0FE295AE3}" type="sibTrans" cxnId="{70D797FE-3D90-4C4B-BFE2-2556CD3BC742}">
      <dgm:prSet/>
      <dgm:spPr/>
      <dgm:t>
        <a:bodyPr/>
        <a:lstStyle/>
        <a:p>
          <a:endParaRPr lang="fr-FR" sz="2800"/>
        </a:p>
      </dgm:t>
    </dgm:pt>
    <dgm:pt modelId="{2D58B970-CB91-446A-BF5C-9DD16278467E}">
      <dgm:prSet phldrT="[Texte]" custT="1"/>
      <dgm:spPr>
        <a:solidFill>
          <a:srgbClr val="0070C0"/>
        </a:solidFill>
      </dgm:spPr>
      <dgm:t>
        <a:bodyPr/>
        <a:lstStyle/>
        <a:p>
          <a:pPr>
            <a:lnSpc>
              <a:spcPct val="100000"/>
            </a:lnSpc>
            <a:spcAft>
              <a:spcPts val="0"/>
            </a:spcAft>
          </a:pPr>
          <a:r>
            <a:rPr lang="fr-FR" sz="1600" b="1" dirty="0"/>
            <a:t>INITIATION </a:t>
          </a:r>
        </a:p>
        <a:p>
          <a:pPr>
            <a:lnSpc>
              <a:spcPct val="90000"/>
            </a:lnSpc>
            <a:spcAft>
              <a:spcPct val="35000"/>
            </a:spcAft>
          </a:pPr>
          <a:r>
            <a:rPr lang="fr-FR" sz="1600" b="1" dirty="0"/>
            <a:t>A EXCEL</a:t>
          </a:r>
        </a:p>
      </dgm:t>
    </dgm:pt>
    <dgm:pt modelId="{78E67874-5850-477F-8379-BCBF611CB753}" type="parTrans" cxnId="{CF245E3D-7A42-4285-875B-BE1BB49B1EE6}">
      <dgm:prSet/>
      <dgm:spPr/>
      <dgm:t>
        <a:bodyPr/>
        <a:lstStyle/>
        <a:p>
          <a:endParaRPr lang="fr-FR" sz="2800"/>
        </a:p>
      </dgm:t>
    </dgm:pt>
    <dgm:pt modelId="{E9E8A217-3F54-4314-BE05-07FCBB2195BD}" type="sibTrans" cxnId="{CF245E3D-7A42-4285-875B-BE1BB49B1EE6}">
      <dgm:prSet/>
      <dgm:spPr/>
      <dgm:t>
        <a:bodyPr/>
        <a:lstStyle/>
        <a:p>
          <a:endParaRPr lang="fr-FR" sz="2800"/>
        </a:p>
      </dgm:t>
    </dgm:pt>
    <dgm:pt modelId="{D7472BC2-5231-4C94-B053-0D68B27C7CB4}">
      <dgm:prSet phldrT="[Texte]" custT="1"/>
      <dgm:spPr>
        <a:solidFill>
          <a:srgbClr val="0070C0"/>
        </a:solidFill>
      </dgm:spPr>
      <dgm:t>
        <a:bodyPr/>
        <a:lstStyle/>
        <a:p>
          <a:r>
            <a:rPr lang="fr-FR" sz="1600" b="1" dirty="0"/>
            <a:t>EXCEL-BI </a:t>
          </a:r>
        </a:p>
        <a:p>
          <a:r>
            <a:rPr lang="fr-FR" sz="1600" b="1" dirty="0"/>
            <a:t>POWER-EXCEL</a:t>
          </a:r>
        </a:p>
      </dgm:t>
    </dgm:pt>
    <dgm:pt modelId="{83486DCD-6A6B-427A-ACEE-B5DF362F7359}" type="parTrans" cxnId="{38EEA95C-1D0B-435C-A800-020F8DD337E0}">
      <dgm:prSet/>
      <dgm:spPr/>
      <dgm:t>
        <a:bodyPr/>
        <a:lstStyle/>
        <a:p>
          <a:endParaRPr lang="fr-FR" sz="2800"/>
        </a:p>
      </dgm:t>
    </dgm:pt>
    <dgm:pt modelId="{7A6D04AF-15FC-4BDC-8495-3D7A0A2BE9BC}" type="sibTrans" cxnId="{38EEA95C-1D0B-435C-A800-020F8DD337E0}">
      <dgm:prSet/>
      <dgm:spPr/>
      <dgm:t>
        <a:bodyPr/>
        <a:lstStyle/>
        <a:p>
          <a:endParaRPr lang="fr-FR" sz="2800"/>
        </a:p>
      </dgm:t>
    </dgm:pt>
    <dgm:pt modelId="{5C7668EF-E446-4FBF-BFC8-E87D24CE6E19}">
      <dgm:prSet custT="1"/>
      <dgm:spPr>
        <a:solidFill>
          <a:schemeClr val="accent1"/>
        </a:solidFill>
      </dgm:spPr>
      <dgm:t>
        <a:bodyPr/>
        <a:lstStyle/>
        <a:p>
          <a:r>
            <a:rPr lang="fr-FR" sz="1400" dirty="0"/>
            <a:t>Manipulation de base</a:t>
          </a:r>
        </a:p>
      </dgm:t>
    </dgm:pt>
    <dgm:pt modelId="{1D897BDD-EBA5-4047-8C45-B4E746605EBB}" type="sibTrans" cxnId="{A4D855A6-B294-438C-8344-34508E5D21EA}">
      <dgm:prSet/>
      <dgm:spPr/>
      <dgm:t>
        <a:bodyPr/>
        <a:lstStyle/>
        <a:p>
          <a:endParaRPr lang="fr-FR" sz="2800"/>
        </a:p>
      </dgm:t>
    </dgm:pt>
    <dgm:pt modelId="{93D4BCBC-5525-4E9C-BA1E-ADE649CCA9D6}" type="parTrans" cxnId="{A4D855A6-B294-438C-8344-34508E5D21EA}">
      <dgm:prSet/>
      <dgm:spPr/>
      <dgm:t>
        <a:bodyPr/>
        <a:lstStyle/>
        <a:p>
          <a:endParaRPr lang="fr-FR" sz="2800"/>
        </a:p>
      </dgm:t>
    </dgm:pt>
    <dgm:pt modelId="{8A3ABEC2-1274-4802-B916-31FBD08E34CF}">
      <dgm:prSet custT="1"/>
      <dgm:spPr>
        <a:solidFill>
          <a:schemeClr val="accent1"/>
        </a:solidFill>
      </dgm:spPr>
      <dgm:t>
        <a:bodyPr/>
        <a:lstStyle/>
        <a:p>
          <a:r>
            <a:rPr lang="fr-FR" sz="1400" dirty="0"/>
            <a:t>Les tableaux et les formes</a:t>
          </a:r>
        </a:p>
      </dgm:t>
    </dgm:pt>
    <dgm:pt modelId="{0D2044B9-5D39-4DBD-92DA-9F7042189598}" type="parTrans" cxnId="{AADFE849-D520-49E4-92F8-323A815D6467}">
      <dgm:prSet/>
      <dgm:spPr/>
      <dgm:t>
        <a:bodyPr/>
        <a:lstStyle/>
        <a:p>
          <a:endParaRPr lang="fr-FR" sz="2800"/>
        </a:p>
      </dgm:t>
    </dgm:pt>
    <dgm:pt modelId="{6DEA0D01-DD1B-483A-89A5-82928004BCA0}" type="sibTrans" cxnId="{AADFE849-D520-49E4-92F8-323A815D6467}">
      <dgm:prSet/>
      <dgm:spPr/>
      <dgm:t>
        <a:bodyPr/>
        <a:lstStyle/>
        <a:p>
          <a:endParaRPr lang="fr-FR" sz="2800"/>
        </a:p>
      </dgm:t>
    </dgm:pt>
    <dgm:pt modelId="{0C507559-BD84-45DC-B8EF-149A7BA7AC68}">
      <dgm:prSet custT="1"/>
      <dgm:spPr>
        <a:solidFill>
          <a:schemeClr val="accent1"/>
        </a:solidFill>
      </dgm:spPr>
      <dgm:t>
        <a:bodyPr/>
        <a:lstStyle/>
        <a:p>
          <a:r>
            <a:rPr lang="fr-FR" sz="1400" dirty="0"/>
            <a:t>Insertion d’objets et de graphique</a:t>
          </a:r>
        </a:p>
      </dgm:t>
    </dgm:pt>
    <dgm:pt modelId="{2269E6E8-DEFA-411E-AC1B-87FED0F0387A}" type="parTrans" cxnId="{518C1BEC-D701-4667-A04F-6F2FF67F3BF9}">
      <dgm:prSet/>
      <dgm:spPr/>
      <dgm:t>
        <a:bodyPr/>
        <a:lstStyle/>
        <a:p>
          <a:endParaRPr lang="fr-FR" sz="2800"/>
        </a:p>
      </dgm:t>
    </dgm:pt>
    <dgm:pt modelId="{FBD1D1C8-F559-4A4D-8FE2-5FA0ACD243DF}" type="sibTrans" cxnId="{518C1BEC-D701-4667-A04F-6F2FF67F3BF9}">
      <dgm:prSet/>
      <dgm:spPr/>
      <dgm:t>
        <a:bodyPr/>
        <a:lstStyle/>
        <a:p>
          <a:endParaRPr lang="fr-FR" sz="2800"/>
        </a:p>
      </dgm:t>
    </dgm:pt>
    <dgm:pt modelId="{2EAD9AC5-C130-42AE-BB33-FF51B94BBB32}">
      <dgm:prSet custT="1"/>
      <dgm:spPr>
        <a:solidFill>
          <a:schemeClr val="accent1"/>
        </a:solidFill>
      </dgm:spPr>
      <dgm:t>
        <a:bodyPr/>
        <a:lstStyle/>
        <a:p>
          <a:r>
            <a:rPr lang="fr-FR" sz="1400" b="0" dirty="0"/>
            <a:t>Importation de données de sources diverses</a:t>
          </a:r>
        </a:p>
      </dgm:t>
    </dgm:pt>
    <dgm:pt modelId="{48334522-99B0-4BDA-899B-8175BF685A38}" type="parTrans" cxnId="{A173796B-326A-4300-9404-EEFCBF3345F8}">
      <dgm:prSet/>
      <dgm:spPr/>
      <dgm:t>
        <a:bodyPr/>
        <a:lstStyle/>
        <a:p>
          <a:endParaRPr lang="fr-FR" sz="2800"/>
        </a:p>
      </dgm:t>
    </dgm:pt>
    <dgm:pt modelId="{B2710917-C749-4A25-81C2-98D3AE89BC3D}" type="sibTrans" cxnId="{A173796B-326A-4300-9404-EEFCBF3345F8}">
      <dgm:prSet/>
      <dgm:spPr/>
      <dgm:t>
        <a:bodyPr/>
        <a:lstStyle/>
        <a:p>
          <a:endParaRPr lang="fr-FR" sz="2800"/>
        </a:p>
      </dgm:t>
    </dgm:pt>
    <dgm:pt modelId="{BD5149B8-8923-4431-95CA-03E978FD6C95}">
      <dgm:prSet custT="1"/>
      <dgm:spPr>
        <a:solidFill>
          <a:srgbClr val="0070C0"/>
        </a:solidFill>
      </dgm:spPr>
      <dgm:t>
        <a:bodyPr/>
        <a:lstStyle/>
        <a:p>
          <a:r>
            <a:rPr lang="fr-FR" sz="1600" b="1" dirty="0"/>
            <a:t>POWER-BI</a:t>
          </a:r>
        </a:p>
      </dgm:t>
    </dgm:pt>
    <dgm:pt modelId="{2574FC26-4D74-48B5-8080-5CB05B3031DB}" type="parTrans" cxnId="{DD52C71E-0480-4402-B495-4A129FB53B72}">
      <dgm:prSet/>
      <dgm:spPr/>
      <dgm:t>
        <a:bodyPr/>
        <a:lstStyle/>
        <a:p>
          <a:endParaRPr lang="fr-FR"/>
        </a:p>
      </dgm:t>
    </dgm:pt>
    <dgm:pt modelId="{0B1A3CDF-8CC8-47D7-9947-914FF2E73B13}" type="sibTrans" cxnId="{DD52C71E-0480-4402-B495-4A129FB53B72}">
      <dgm:prSet/>
      <dgm:spPr/>
      <dgm:t>
        <a:bodyPr/>
        <a:lstStyle/>
        <a:p>
          <a:endParaRPr lang="fr-FR"/>
        </a:p>
      </dgm:t>
    </dgm:pt>
    <dgm:pt modelId="{D0E48D6B-E939-4F84-AB4A-AC19C4E575FB}">
      <dgm:prSet custT="1"/>
      <dgm:spPr>
        <a:solidFill>
          <a:schemeClr val="accent1"/>
        </a:solidFill>
      </dgm:spPr>
      <dgm:t>
        <a:bodyPr/>
        <a:lstStyle/>
        <a:p>
          <a:r>
            <a:rPr lang="fr-FR" sz="1400" dirty="0"/>
            <a:t>Formules et fonctions</a:t>
          </a:r>
        </a:p>
      </dgm:t>
    </dgm:pt>
    <dgm:pt modelId="{1C3D9BBD-C9F9-4488-9D5D-6B647CF7029B}" type="parTrans" cxnId="{B3BE9850-E74F-4FF7-AE02-B917DDC3D58C}">
      <dgm:prSet/>
      <dgm:spPr/>
      <dgm:t>
        <a:bodyPr/>
        <a:lstStyle/>
        <a:p>
          <a:endParaRPr lang="fr-FR"/>
        </a:p>
      </dgm:t>
    </dgm:pt>
    <dgm:pt modelId="{328C7A0B-4369-49E7-832E-D6D5ED29D8F8}" type="sibTrans" cxnId="{B3BE9850-E74F-4FF7-AE02-B917DDC3D58C}">
      <dgm:prSet/>
      <dgm:spPr/>
      <dgm:t>
        <a:bodyPr/>
        <a:lstStyle/>
        <a:p>
          <a:endParaRPr lang="fr-FR"/>
        </a:p>
      </dgm:t>
    </dgm:pt>
    <dgm:pt modelId="{7C667315-E381-4C48-B9CB-956DDE60F572}">
      <dgm:prSet custT="1"/>
      <dgm:spPr>
        <a:solidFill>
          <a:schemeClr val="accent1"/>
        </a:solidFill>
      </dgm:spPr>
      <dgm:t>
        <a:bodyPr/>
        <a:lstStyle/>
        <a:p>
          <a:r>
            <a:rPr lang="fr-FR" sz="1400" dirty="0"/>
            <a:t>Tableaux Croisés Dynamiques </a:t>
          </a:r>
        </a:p>
      </dgm:t>
    </dgm:pt>
    <dgm:pt modelId="{BE5458D5-3ABE-4AA8-BCD0-7BD72F4AE1E2}" type="parTrans" cxnId="{A62D7F3A-95B6-424D-AAD1-C6D439676E5B}">
      <dgm:prSet/>
      <dgm:spPr/>
      <dgm:t>
        <a:bodyPr/>
        <a:lstStyle/>
        <a:p>
          <a:endParaRPr lang="fr-FR"/>
        </a:p>
      </dgm:t>
    </dgm:pt>
    <dgm:pt modelId="{E3EB5091-1BA6-4990-91A6-C706863EE849}" type="sibTrans" cxnId="{A62D7F3A-95B6-424D-AAD1-C6D439676E5B}">
      <dgm:prSet/>
      <dgm:spPr/>
      <dgm:t>
        <a:bodyPr/>
        <a:lstStyle/>
        <a:p>
          <a:endParaRPr lang="fr-FR"/>
        </a:p>
      </dgm:t>
    </dgm:pt>
    <dgm:pt modelId="{C431ECF6-6CA0-4B18-99C7-4F7021C497E5}">
      <dgm:prSet custT="1"/>
      <dgm:spPr>
        <a:solidFill>
          <a:schemeClr val="accent1"/>
        </a:solidFill>
      </dgm:spPr>
      <dgm:t>
        <a:bodyPr/>
        <a:lstStyle/>
        <a:p>
          <a:r>
            <a:rPr lang="fr-FR" sz="1400" dirty="0"/>
            <a:t>Gestion des données avec Powerquery </a:t>
          </a:r>
        </a:p>
      </dgm:t>
    </dgm:pt>
    <dgm:pt modelId="{1B826552-9258-48CA-84C0-2BDAA0F19A8F}" type="parTrans" cxnId="{FC8DDD14-8049-42D2-A465-6E08D25BD4C4}">
      <dgm:prSet/>
      <dgm:spPr/>
      <dgm:t>
        <a:bodyPr/>
        <a:lstStyle/>
        <a:p>
          <a:endParaRPr lang="fr-FR"/>
        </a:p>
      </dgm:t>
    </dgm:pt>
    <dgm:pt modelId="{E62332D8-53DC-4636-AAFC-D4FF6F683484}" type="sibTrans" cxnId="{FC8DDD14-8049-42D2-A465-6E08D25BD4C4}">
      <dgm:prSet/>
      <dgm:spPr/>
      <dgm:t>
        <a:bodyPr/>
        <a:lstStyle/>
        <a:p>
          <a:endParaRPr lang="fr-FR"/>
        </a:p>
      </dgm:t>
    </dgm:pt>
    <dgm:pt modelId="{BCA5D75C-CF8F-44B5-ABFD-64DDF9779700}">
      <dgm:prSet custT="1"/>
      <dgm:spPr>
        <a:solidFill>
          <a:schemeClr val="accent1"/>
        </a:solidFill>
      </dgm:spPr>
      <dgm:t>
        <a:bodyPr/>
        <a:lstStyle/>
        <a:p>
          <a:r>
            <a:rPr lang="fr-FR" sz="1400" dirty="0"/>
            <a:t>Construction du modèle de données</a:t>
          </a:r>
        </a:p>
      </dgm:t>
    </dgm:pt>
    <dgm:pt modelId="{EBD3F7A1-97E7-43D8-8C2D-32716B94E0D6}" type="parTrans" cxnId="{8C4D428B-9F35-4D4A-BFAB-E4ADB2AE2F11}">
      <dgm:prSet/>
      <dgm:spPr/>
      <dgm:t>
        <a:bodyPr/>
        <a:lstStyle/>
        <a:p>
          <a:endParaRPr lang="fr-FR"/>
        </a:p>
      </dgm:t>
    </dgm:pt>
    <dgm:pt modelId="{53F0B396-4C10-4461-8767-9A13ABFCB9BB}" type="sibTrans" cxnId="{8C4D428B-9F35-4D4A-BFAB-E4ADB2AE2F11}">
      <dgm:prSet/>
      <dgm:spPr/>
      <dgm:t>
        <a:bodyPr/>
        <a:lstStyle/>
        <a:p>
          <a:endParaRPr lang="fr-FR"/>
        </a:p>
      </dgm:t>
    </dgm:pt>
    <dgm:pt modelId="{86FC2964-B02A-4188-B9EF-4DF88A482F50}">
      <dgm:prSet custT="1"/>
      <dgm:spPr>
        <a:solidFill>
          <a:schemeClr val="accent1"/>
        </a:solidFill>
      </dgm:spPr>
      <dgm:t>
        <a:bodyPr/>
        <a:lstStyle/>
        <a:p>
          <a:r>
            <a:rPr lang="fr-FR" sz="1400" dirty="0"/>
            <a:t>Power pivot et création des mesures avec le langage DAX</a:t>
          </a:r>
        </a:p>
      </dgm:t>
    </dgm:pt>
    <dgm:pt modelId="{51CC6AF2-8EAC-41F8-8384-660D5994AA51}" type="parTrans" cxnId="{B7F0446F-E6E3-4AEB-A451-B493EC47F016}">
      <dgm:prSet/>
      <dgm:spPr/>
      <dgm:t>
        <a:bodyPr/>
        <a:lstStyle/>
        <a:p>
          <a:endParaRPr lang="fr-FR"/>
        </a:p>
      </dgm:t>
    </dgm:pt>
    <dgm:pt modelId="{4B40AF83-F8A6-4F35-87AE-55D0ED614182}" type="sibTrans" cxnId="{B7F0446F-E6E3-4AEB-A451-B493EC47F016}">
      <dgm:prSet/>
      <dgm:spPr/>
      <dgm:t>
        <a:bodyPr/>
        <a:lstStyle/>
        <a:p>
          <a:endParaRPr lang="fr-FR"/>
        </a:p>
      </dgm:t>
    </dgm:pt>
    <dgm:pt modelId="{66A5E76D-E115-40E9-AA16-2679F55178B2}">
      <dgm:prSet custT="1"/>
      <dgm:spPr/>
      <dgm:t>
        <a:bodyPr/>
        <a:lstStyle/>
        <a:p>
          <a:r>
            <a:rPr lang="fr-FR" sz="1400" dirty="0"/>
            <a:t>Connexion aux données</a:t>
          </a:r>
        </a:p>
      </dgm:t>
    </dgm:pt>
    <dgm:pt modelId="{FF227A9C-394D-4B9B-9966-48271E8C0CBE}" type="parTrans" cxnId="{8C90AA8A-2ABE-4359-9A3A-095D1F17DC3F}">
      <dgm:prSet/>
      <dgm:spPr/>
      <dgm:t>
        <a:bodyPr/>
        <a:lstStyle/>
        <a:p>
          <a:endParaRPr lang="fr-FR"/>
        </a:p>
      </dgm:t>
    </dgm:pt>
    <dgm:pt modelId="{9FBCF8F7-E732-47BE-96AE-DD81B1E54F6C}" type="sibTrans" cxnId="{8C90AA8A-2ABE-4359-9A3A-095D1F17DC3F}">
      <dgm:prSet/>
      <dgm:spPr/>
      <dgm:t>
        <a:bodyPr/>
        <a:lstStyle/>
        <a:p>
          <a:endParaRPr lang="fr-FR"/>
        </a:p>
      </dgm:t>
    </dgm:pt>
    <dgm:pt modelId="{186E514E-2EA9-44DF-B5BE-2F3B81657D83}">
      <dgm:prSet custT="1"/>
      <dgm:spPr/>
      <dgm:t>
        <a:bodyPr/>
        <a:lstStyle/>
        <a:p>
          <a:r>
            <a:rPr lang="fr-FR" sz="1400" dirty="0"/>
            <a:t>Gestion des données avec powerquery</a:t>
          </a:r>
        </a:p>
      </dgm:t>
    </dgm:pt>
    <dgm:pt modelId="{C6E7C329-D9FE-449E-971E-8E0D4264D2E9}" type="parTrans" cxnId="{2AC13F79-D05B-4185-8037-F97259520CF0}">
      <dgm:prSet/>
      <dgm:spPr/>
      <dgm:t>
        <a:bodyPr/>
        <a:lstStyle/>
        <a:p>
          <a:endParaRPr lang="fr-FR"/>
        </a:p>
      </dgm:t>
    </dgm:pt>
    <dgm:pt modelId="{F5CDCAEC-2E65-4DF9-93BE-981D01F9ED8B}" type="sibTrans" cxnId="{2AC13F79-D05B-4185-8037-F97259520CF0}">
      <dgm:prSet/>
      <dgm:spPr/>
      <dgm:t>
        <a:bodyPr/>
        <a:lstStyle/>
        <a:p>
          <a:endParaRPr lang="fr-FR"/>
        </a:p>
      </dgm:t>
    </dgm:pt>
    <dgm:pt modelId="{1E7C5817-B1F8-4721-BDE2-6CA788076A62}">
      <dgm:prSet custT="1"/>
      <dgm:spPr/>
      <dgm:t>
        <a:bodyPr/>
        <a:lstStyle/>
        <a:p>
          <a:r>
            <a:rPr lang="fr-FR" sz="1200" dirty="0"/>
            <a:t>Création des mesures avec le langage DAX</a:t>
          </a:r>
        </a:p>
      </dgm:t>
    </dgm:pt>
    <dgm:pt modelId="{7795FCAA-E520-43D0-AF1E-F70F831618D3}" type="parTrans" cxnId="{898A1249-C204-4AD0-9242-4BAFC10D2AED}">
      <dgm:prSet/>
      <dgm:spPr/>
      <dgm:t>
        <a:bodyPr/>
        <a:lstStyle/>
        <a:p>
          <a:endParaRPr lang="fr-FR"/>
        </a:p>
      </dgm:t>
    </dgm:pt>
    <dgm:pt modelId="{8A4DE897-4503-4291-B75F-95449B1C0817}" type="sibTrans" cxnId="{898A1249-C204-4AD0-9242-4BAFC10D2AED}">
      <dgm:prSet/>
      <dgm:spPr/>
      <dgm:t>
        <a:bodyPr/>
        <a:lstStyle/>
        <a:p>
          <a:endParaRPr lang="fr-FR"/>
        </a:p>
      </dgm:t>
    </dgm:pt>
    <dgm:pt modelId="{549554B3-E488-4514-8431-A6B4C62B82CC}">
      <dgm:prSet custT="1"/>
      <dgm:spPr/>
      <dgm:t>
        <a:bodyPr/>
        <a:lstStyle/>
        <a:p>
          <a:r>
            <a:rPr lang="fr-FR" sz="1400"/>
            <a:t>Visualisations </a:t>
          </a:r>
          <a:r>
            <a:rPr lang="fr-FR" sz="1400" dirty="0"/>
            <a:t>dynamiques</a:t>
          </a:r>
        </a:p>
      </dgm:t>
    </dgm:pt>
    <dgm:pt modelId="{9932EE54-22E9-45C9-A9E6-EDC32D3EADB6}" type="parTrans" cxnId="{1C23431B-7BAE-4E0D-8AA5-E8F18B2C54AA}">
      <dgm:prSet/>
      <dgm:spPr/>
      <dgm:t>
        <a:bodyPr/>
        <a:lstStyle/>
        <a:p>
          <a:endParaRPr lang="fr-FR"/>
        </a:p>
      </dgm:t>
    </dgm:pt>
    <dgm:pt modelId="{CE70F4F9-673B-4178-A2B8-2B3CC73C682F}" type="sibTrans" cxnId="{1C23431B-7BAE-4E0D-8AA5-E8F18B2C54AA}">
      <dgm:prSet/>
      <dgm:spPr/>
      <dgm:t>
        <a:bodyPr/>
        <a:lstStyle/>
        <a:p>
          <a:endParaRPr lang="fr-FR"/>
        </a:p>
      </dgm:t>
    </dgm:pt>
    <dgm:pt modelId="{5F55779A-00E2-41F1-97B6-CAF6FD776E86}">
      <dgm:prSet custT="1"/>
      <dgm:spPr/>
      <dgm:t>
        <a:bodyPr/>
        <a:lstStyle/>
        <a:p>
          <a:r>
            <a:rPr lang="fr-FR" sz="1400" dirty="0"/>
            <a:t>Partage de </a:t>
          </a:r>
          <a:r>
            <a:rPr lang="fr-FR" sz="1400"/>
            <a:t>la solution</a:t>
          </a:r>
          <a:endParaRPr lang="fr-FR" sz="1400" dirty="0"/>
        </a:p>
      </dgm:t>
    </dgm:pt>
    <dgm:pt modelId="{C5B7410B-2E03-4C97-889C-822FEE7FC068}" type="parTrans" cxnId="{BB2493CF-10E7-4EB2-AC8D-E34CAE26B757}">
      <dgm:prSet/>
      <dgm:spPr/>
      <dgm:t>
        <a:bodyPr/>
        <a:lstStyle/>
        <a:p>
          <a:endParaRPr lang="fr-FR"/>
        </a:p>
      </dgm:t>
    </dgm:pt>
    <dgm:pt modelId="{C2C16975-763F-42D9-A96D-3CA4D0D3071C}" type="sibTrans" cxnId="{BB2493CF-10E7-4EB2-AC8D-E34CAE26B757}">
      <dgm:prSet/>
      <dgm:spPr/>
      <dgm:t>
        <a:bodyPr/>
        <a:lstStyle/>
        <a:p>
          <a:endParaRPr lang="fr-FR"/>
        </a:p>
      </dgm:t>
    </dgm:pt>
    <dgm:pt modelId="{02785825-1C3C-4DA4-A0F8-FC6375588369}">
      <dgm:prSet custT="1"/>
      <dgm:spPr>
        <a:solidFill>
          <a:srgbClr val="0070C0"/>
        </a:solidFill>
      </dgm:spPr>
      <dgm:t>
        <a:bodyPr/>
        <a:lstStyle/>
        <a:p>
          <a:r>
            <a:rPr lang="fr-FR" sz="1600" b="1" dirty="0"/>
            <a:t>APPLICATION </a:t>
          </a:r>
        </a:p>
        <a:p>
          <a:r>
            <a:rPr lang="fr-FR" sz="1600" b="1" dirty="0"/>
            <a:t>SHINY DE RSTUDIO</a:t>
          </a:r>
        </a:p>
      </dgm:t>
    </dgm:pt>
    <dgm:pt modelId="{BD8E97C1-85EE-4CFB-AD87-6D724B63D923}" type="parTrans" cxnId="{2E7BA410-4DCD-4EA3-9671-B545FB7AEB86}">
      <dgm:prSet/>
      <dgm:spPr/>
      <dgm:t>
        <a:bodyPr/>
        <a:lstStyle/>
        <a:p>
          <a:endParaRPr lang="fr-FR"/>
        </a:p>
      </dgm:t>
    </dgm:pt>
    <dgm:pt modelId="{897CF6FB-CE82-4941-9BA7-8C7A2DE230CA}" type="sibTrans" cxnId="{2E7BA410-4DCD-4EA3-9671-B545FB7AEB86}">
      <dgm:prSet/>
      <dgm:spPr/>
      <dgm:t>
        <a:bodyPr/>
        <a:lstStyle/>
        <a:p>
          <a:endParaRPr lang="fr-FR"/>
        </a:p>
      </dgm:t>
    </dgm:pt>
    <dgm:pt modelId="{C193116D-3BEA-465F-BA84-C2AF3AA79E8A}">
      <dgm:prSet custT="1"/>
      <dgm:spPr/>
      <dgm:t>
        <a:bodyPr/>
        <a:lstStyle/>
        <a:p>
          <a:r>
            <a:rPr lang="fr-FR" sz="1400" dirty="0"/>
            <a:t>Le package </a:t>
          </a:r>
          <a:r>
            <a:rPr lang="fr-FR" sz="1400" dirty="0" err="1"/>
            <a:t>Rshiny</a:t>
          </a:r>
          <a:endParaRPr lang="fr-FR" sz="1400" dirty="0"/>
        </a:p>
      </dgm:t>
    </dgm:pt>
    <dgm:pt modelId="{5B088A34-20C2-47EC-9B2B-150BA5FDABA6}" type="parTrans" cxnId="{C245D910-096D-422F-B609-1F13738775F5}">
      <dgm:prSet/>
      <dgm:spPr/>
      <dgm:t>
        <a:bodyPr/>
        <a:lstStyle/>
        <a:p>
          <a:endParaRPr lang="fr-FR"/>
        </a:p>
      </dgm:t>
    </dgm:pt>
    <dgm:pt modelId="{A6988FAB-EF59-493D-A505-EDBCDE0977B2}" type="sibTrans" cxnId="{C245D910-096D-422F-B609-1F13738775F5}">
      <dgm:prSet/>
      <dgm:spPr/>
      <dgm:t>
        <a:bodyPr/>
        <a:lstStyle/>
        <a:p>
          <a:endParaRPr lang="fr-FR"/>
        </a:p>
      </dgm:t>
    </dgm:pt>
    <dgm:pt modelId="{2A2FEDA7-9276-4698-A88B-3CE0B5BD325D}">
      <dgm:prSet custT="1"/>
      <dgm:spPr/>
      <dgm:t>
        <a:bodyPr/>
        <a:lstStyle/>
        <a:p>
          <a:r>
            <a:rPr lang="fr-FR" sz="1400" dirty="0"/>
            <a:t>Le package </a:t>
          </a:r>
          <a:r>
            <a:rPr lang="fr-FR" sz="1400" dirty="0" err="1"/>
            <a:t>Shinydashboard</a:t>
          </a:r>
          <a:endParaRPr lang="fr-FR" sz="1400" dirty="0"/>
        </a:p>
      </dgm:t>
    </dgm:pt>
    <dgm:pt modelId="{46D9F66F-516A-4E22-9861-784FA007753F}" type="parTrans" cxnId="{E6FD1D0D-36D0-4C2D-84AF-4DC186D50978}">
      <dgm:prSet/>
      <dgm:spPr/>
      <dgm:t>
        <a:bodyPr/>
        <a:lstStyle/>
        <a:p>
          <a:endParaRPr lang="fr-FR"/>
        </a:p>
      </dgm:t>
    </dgm:pt>
    <dgm:pt modelId="{2F2FA806-F84D-4398-AA67-8EAA8BC3A409}" type="sibTrans" cxnId="{E6FD1D0D-36D0-4C2D-84AF-4DC186D50978}">
      <dgm:prSet/>
      <dgm:spPr/>
      <dgm:t>
        <a:bodyPr/>
        <a:lstStyle/>
        <a:p>
          <a:endParaRPr lang="fr-FR"/>
        </a:p>
      </dgm:t>
    </dgm:pt>
    <dgm:pt modelId="{94066EE8-E091-4583-B598-08DFC42A0DFF}">
      <dgm:prSet custT="1"/>
      <dgm:spPr/>
      <dgm:t>
        <a:bodyPr/>
        <a:lstStyle/>
        <a:p>
          <a:r>
            <a:rPr lang="fr-FR" sz="1400"/>
            <a:t>Le package Flexdaxhboard</a:t>
          </a:r>
          <a:endParaRPr lang="fr-FR" sz="1400" dirty="0"/>
        </a:p>
      </dgm:t>
    </dgm:pt>
    <dgm:pt modelId="{49EFFB17-491A-4246-9244-ECEC589A877A}" type="parTrans" cxnId="{0C43BAF2-A07B-4F4A-A799-003605602EDD}">
      <dgm:prSet/>
      <dgm:spPr/>
      <dgm:t>
        <a:bodyPr/>
        <a:lstStyle/>
        <a:p>
          <a:endParaRPr lang="fr-FR"/>
        </a:p>
      </dgm:t>
    </dgm:pt>
    <dgm:pt modelId="{83E93A93-9004-4636-A573-54B74B96DED1}" type="sibTrans" cxnId="{0C43BAF2-A07B-4F4A-A799-003605602EDD}">
      <dgm:prSet/>
      <dgm:spPr/>
      <dgm:t>
        <a:bodyPr/>
        <a:lstStyle/>
        <a:p>
          <a:endParaRPr lang="fr-FR"/>
        </a:p>
      </dgm:t>
    </dgm:pt>
    <dgm:pt modelId="{8406639D-451C-4ABA-9556-395C1DA7E2F9}">
      <dgm:prSet/>
      <dgm:spPr/>
      <dgm:t>
        <a:bodyPr/>
        <a:lstStyle/>
        <a:p>
          <a:r>
            <a:rPr lang="fr-FR" dirty="0"/>
            <a:t>Construction du modèle données</a:t>
          </a:r>
        </a:p>
      </dgm:t>
    </dgm:pt>
    <dgm:pt modelId="{53854FBE-8BF7-4517-B345-275D6CA86DD9}" type="parTrans" cxnId="{7B9F3A41-1BC7-4750-9B2A-2C39A4CA7920}">
      <dgm:prSet/>
      <dgm:spPr/>
      <dgm:t>
        <a:bodyPr/>
        <a:lstStyle/>
        <a:p>
          <a:endParaRPr lang="fr-FR"/>
        </a:p>
      </dgm:t>
    </dgm:pt>
    <dgm:pt modelId="{3C006EC8-92AF-48FB-A7DA-983B7CACBCCC}" type="sibTrans" cxnId="{7B9F3A41-1BC7-4750-9B2A-2C39A4CA7920}">
      <dgm:prSet/>
      <dgm:spPr/>
      <dgm:t>
        <a:bodyPr/>
        <a:lstStyle/>
        <a:p>
          <a:endParaRPr lang="fr-FR"/>
        </a:p>
      </dgm:t>
    </dgm:pt>
    <dgm:pt modelId="{9BA540E7-4EEF-4B3E-8039-1EC51DC29F75}">
      <dgm:prSet custT="1"/>
      <dgm:spPr>
        <a:solidFill>
          <a:srgbClr val="0070C0"/>
        </a:solidFill>
      </dgm:spPr>
      <dgm:t>
        <a:bodyPr/>
        <a:lstStyle/>
        <a:p>
          <a:r>
            <a:rPr lang="fr-FR" sz="1600" b="1" dirty="0"/>
            <a:t>BASE DE DONNEES SQL</a:t>
          </a:r>
        </a:p>
      </dgm:t>
    </dgm:pt>
    <dgm:pt modelId="{5A8205C9-9956-4C5F-8A0B-0C5EC68CD776}" type="parTrans" cxnId="{05CD9A1B-7034-421C-A1B5-B82923DCAFF3}">
      <dgm:prSet/>
      <dgm:spPr/>
      <dgm:t>
        <a:bodyPr/>
        <a:lstStyle/>
        <a:p>
          <a:endParaRPr lang="fr-FR"/>
        </a:p>
      </dgm:t>
    </dgm:pt>
    <dgm:pt modelId="{301AA86C-A9A5-4B20-9416-347E5394563C}" type="sibTrans" cxnId="{05CD9A1B-7034-421C-A1B5-B82923DCAFF3}">
      <dgm:prSet/>
      <dgm:spPr/>
      <dgm:t>
        <a:bodyPr/>
        <a:lstStyle/>
        <a:p>
          <a:endParaRPr lang="fr-FR"/>
        </a:p>
      </dgm:t>
    </dgm:pt>
    <dgm:pt modelId="{E49C18EF-770D-4924-B118-82F12DC0BB88}">
      <dgm:prSet/>
      <dgm:spPr/>
      <dgm:t>
        <a:bodyPr/>
        <a:lstStyle/>
        <a:p>
          <a:r>
            <a:rPr lang="fr-FR" dirty="0"/>
            <a:t>Construction du modèle de données</a:t>
          </a:r>
        </a:p>
      </dgm:t>
    </dgm:pt>
    <dgm:pt modelId="{7C81CFDA-A09C-4C73-AA54-76E62BE7A0C0}" type="parTrans" cxnId="{AC0FBD57-1192-4330-BF60-4F1793B691AD}">
      <dgm:prSet/>
      <dgm:spPr/>
      <dgm:t>
        <a:bodyPr/>
        <a:lstStyle/>
        <a:p>
          <a:endParaRPr lang="fr-FR"/>
        </a:p>
      </dgm:t>
    </dgm:pt>
    <dgm:pt modelId="{9033B236-10DB-418E-B621-DA2A7367BF41}" type="sibTrans" cxnId="{AC0FBD57-1192-4330-BF60-4F1793B691AD}">
      <dgm:prSet/>
      <dgm:spPr/>
      <dgm:t>
        <a:bodyPr/>
        <a:lstStyle/>
        <a:p>
          <a:endParaRPr lang="fr-FR"/>
        </a:p>
      </dgm:t>
    </dgm:pt>
    <dgm:pt modelId="{EC5AD712-4496-41DF-B368-F0B9B3B59E7E}">
      <dgm:prSet/>
      <dgm:spPr/>
      <dgm:t>
        <a:bodyPr/>
        <a:lstStyle/>
        <a:p>
          <a:r>
            <a:rPr lang="fr-FR" dirty="0"/>
            <a:t>Requêtes SQL simples</a:t>
          </a:r>
        </a:p>
      </dgm:t>
    </dgm:pt>
    <dgm:pt modelId="{4FB66A80-CD42-424E-B4E7-656C95C6C771}" type="parTrans" cxnId="{20912386-068B-42EE-B999-402731D7AAEE}">
      <dgm:prSet/>
      <dgm:spPr/>
      <dgm:t>
        <a:bodyPr/>
        <a:lstStyle/>
        <a:p>
          <a:endParaRPr lang="fr-FR"/>
        </a:p>
      </dgm:t>
    </dgm:pt>
    <dgm:pt modelId="{B72E47BD-C0C3-42F1-AAD0-3A8FD4BFC5D1}" type="sibTrans" cxnId="{20912386-068B-42EE-B999-402731D7AAEE}">
      <dgm:prSet/>
      <dgm:spPr/>
      <dgm:t>
        <a:bodyPr/>
        <a:lstStyle/>
        <a:p>
          <a:endParaRPr lang="fr-FR"/>
        </a:p>
      </dgm:t>
    </dgm:pt>
    <dgm:pt modelId="{BABA0A8F-2228-4503-A983-8DD00E008E2D}">
      <dgm:prSet/>
      <dgm:spPr/>
      <dgm:t>
        <a:bodyPr/>
        <a:lstStyle/>
        <a:p>
          <a:r>
            <a:rPr lang="fr-FR"/>
            <a:t>Requêtes </a:t>
          </a:r>
          <a:r>
            <a:rPr lang="fr-FR" dirty="0"/>
            <a:t>SQL avancées</a:t>
          </a:r>
        </a:p>
      </dgm:t>
    </dgm:pt>
    <dgm:pt modelId="{3D14EB4D-ABC7-48C8-A5E7-E2869B734DC9}" type="parTrans" cxnId="{8DD9E2BF-A90A-4304-B3E5-5715DAA7C9CC}">
      <dgm:prSet/>
      <dgm:spPr/>
      <dgm:t>
        <a:bodyPr/>
        <a:lstStyle/>
        <a:p>
          <a:endParaRPr lang="fr-FR"/>
        </a:p>
      </dgm:t>
    </dgm:pt>
    <dgm:pt modelId="{9E31F2E9-DA13-48B2-B9D3-72CBCBBE9F3F}" type="sibTrans" cxnId="{8DD9E2BF-A90A-4304-B3E5-5715DAA7C9CC}">
      <dgm:prSet/>
      <dgm:spPr/>
      <dgm:t>
        <a:bodyPr/>
        <a:lstStyle/>
        <a:p>
          <a:endParaRPr lang="fr-FR"/>
        </a:p>
      </dgm:t>
    </dgm:pt>
    <dgm:pt modelId="{C8EC776A-D335-4DAD-8ADD-33663C80745C}">
      <dgm:prSet custT="1"/>
      <dgm:spPr/>
      <dgm:t>
        <a:bodyPr/>
        <a:lstStyle/>
        <a:p>
          <a:r>
            <a:rPr lang="fr-FR" sz="1200" dirty="0"/>
            <a:t>Requêtes SQL sous R avec </a:t>
          </a:r>
          <a:r>
            <a:rPr lang="fr-FR" sz="1200" dirty="0">
              <a:latin typeface="+mj-lt"/>
            </a:rPr>
            <a:t>le </a:t>
          </a:r>
          <a:r>
            <a:rPr lang="fr-FR" sz="1200" dirty="0"/>
            <a:t>package </a:t>
          </a:r>
        </a:p>
        <a:p>
          <a:r>
            <a:rPr lang="fr-FR" sz="1800" b="1" dirty="0" err="1">
              <a:latin typeface="Courier New" panose="02070309020205020404" pitchFamily="49" charset="0"/>
              <a:cs typeface="Courier New" panose="02070309020205020404" pitchFamily="49" charset="0"/>
            </a:rPr>
            <a:t>sqldf</a:t>
          </a:r>
          <a:endParaRPr lang="fr-FR" sz="1800" b="1" dirty="0">
            <a:latin typeface="Courier New" panose="02070309020205020404" pitchFamily="49" charset="0"/>
            <a:cs typeface="Courier New" panose="02070309020205020404" pitchFamily="49" charset="0"/>
          </a:endParaRPr>
        </a:p>
      </dgm:t>
    </dgm:pt>
    <dgm:pt modelId="{102B33E4-DC2E-4902-88BA-0941D767D4F1}" type="parTrans" cxnId="{311EC5A2-61D7-4DD2-9F08-EC00E4A415DB}">
      <dgm:prSet/>
      <dgm:spPr/>
      <dgm:t>
        <a:bodyPr/>
        <a:lstStyle/>
        <a:p>
          <a:endParaRPr lang="fr-FR"/>
        </a:p>
      </dgm:t>
    </dgm:pt>
    <dgm:pt modelId="{E2305D0B-23CB-4953-9E4E-FB1E3F9A86A1}" type="sibTrans" cxnId="{311EC5A2-61D7-4DD2-9F08-EC00E4A415DB}">
      <dgm:prSet/>
      <dgm:spPr/>
      <dgm:t>
        <a:bodyPr/>
        <a:lstStyle/>
        <a:p>
          <a:endParaRPr lang="fr-FR"/>
        </a:p>
      </dgm:t>
    </dgm:pt>
    <dgm:pt modelId="{76101362-2E20-4DF7-8077-4B38B52EAC85}">
      <dgm:prSet custT="1"/>
      <dgm:spPr/>
      <dgm:t>
        <a:bodyPr/>
        <a:lstStyle/>
        <a:p>
          <a:r>
            <a:rPr lang="fr-FR" sz="1400" dirty="0" err="1"/>
            <a:t>Rmarkdown</a:t>
          </a:r>
          <a:r>
            <a:rPr lang="fr-FR" sz="1400" dirty="0"/>
            <a:t> + </a:t>
          </a:r>
          <a:r>
            <a:rPr lang="fr-FR" sz="1400" dirty="0" err="1"/>
            <a:t>Rshiny</a:t>
          </a:r>
          <a:endParaRPr lang="fr-FR" sz="1400" dirty="0"/>
        </a:p>
      </dgm:t>
    </dgm:pt>
    <dgm:pt modelId="{A42A5192-EA87-4424-B9A8-A023DF28C64F}" type="parTrans" cxnId="{72EB3679-B896-4FFC-A394-9BA2BF0BC791}">
      <dgm:prSet/>
      <dgm:spPr/>
      <dgm:t>
        <a:bodyPr/>
        <a:lstStyle/>
        <a:p>
          <a:endParaRPr lang="fr-FR"/>
        </a:p>
      </dgm:t>
    </dgm:pt>
    <dgm:pt modelId="{60134F92-2125-4993-9FCE-7F5893D9D47F}" type="sibTrans" cxnId="{72EB3679-B896-4FFC-A394-9BA2BF0BC791}">
      <dgm:prSet/>
      <dgm:spPr/>
      <dgm:t>
        <a:bodyPr/>
        <a:lstStyle/>
        <a:p>
          <a:endParaRPr lang="fr-FR"/>
        </a:p>
      </dgm:t>
    </dgm:pt>
    <dgm:pt modelId="{BCCE2580-E687-4DE0-B40E-7773D965BE6F}">
      <dgm:prSet/>
      <dgm:spPr/>
      <dgm:t>
        <a:bodyPr/>
        <a:lstStyle/>
        <a:p>
          <a:r>
            <a:rPr lang="fr-FR" dirty="0"/>
            <a:t>Notion de table, champ, enregistrement</a:t>
          </a:r>
        </a:p>
      </dgm:t>
    </dgm:pt>
    <dgm:pt modelId="{E331E819-587C-42EA-ADCB-5267F52549D3}" type="parTrans" cxnId="{494FA7EB-E818-4FD5-BB82-CAE02EE51EEA}">
      <dgm:prSet/>
      <dgm:spPr/>
      <dgm:t>
        <a:bodyPr/>
        <a:lstStyle/>
        <a:p>
          <a:endParaRPr lang="fr-FR"/>
        </a:p>
      </dgm:t>
    </dgm:pt>
    <dgm:pt modelId="{7128DB6F-2A56-47A2-BC8D-C1B74ABFCC72}" type="sibTrans" cxnId="{494FA7EB-E818-4FD5-BB82-CAE02EE51EEA}">
      <dgm:prSet/>
      <dgm:spPr/>
      <dgm:t>
        <a:bodyPr/>
        <a:lstStyle/>
        <a:p>
          <a:endParaRPr lang="fr-FR"/>
        </a:p>
      </dgm:t>
    </dgm:pt>
    <dgm:pt modelId="{78C0B95C-30D4-4A77-9807-DA64FD87E897}">
      <dgm:prSet/>
      <dgm:spPr/>
      <dgm:t>
        <a:bodyPr/>
        <a:lstStyle/>
        <a:p>
          <a:r>
            <a:rPr lang="fr-FR" dirty="0"/>
            <a:t>Fonction de </a:t>
          </a:r>
          <a:r>
            <a:rPr lang="fr-FR" dirty="0" err="1"/>
            <a:t>RechercheV</a:t>
          </a:r>
          <a:r>
            <a:rPr lang="fr-FR" dirty="0"/>
            <a:t>  INDEX -EQUIV</a:t>
          </a:r>
        </a:p>
      </dgm:t>
    </dgm:pt>
    <dgm:pt modelId="{9E60F8A0-BFF7-4676-B298-5C0734722661}" type="parTrans" cxnId="{3CF53495-C2B4-4983-ADE1-6FBEF63B678B}">
      <dgm:prSet/>
      <dgm:spPr/>
      <dgm:t>
        <a:bodyPr/>
        <a:lstStyle/>
        <a:p>
          <a:endParaRPr lang="fr-FR"/>
        </a:p>
      </dgm:t>
    </dgm:pt>
    <dgm:pt modelId="{8C55F6E0-4D53-4C2E-A0F7-C2CFE60C5AAE}" type="sibTrans" cxnId="{3CF53495-C2B4-4983-ADE1-6FBEF63B678B}">
      <dgm:prSet/>
      <dgm:spPr/>
      <dgm:t>
        <a:bodyPr/>
        <a:lstStyle/>
        <a:p>
          <a:endParaRPr lang="fr-FR"/>
        </a:p>
      </dgm:t>
    </dgm:pt>
    <dgm:pt modelId="{488A7786-E405-4077-8940-DE1559636279}" type="pres">
      <dgm:prSet presAssocID="{6637FF18-C30A-40B1-BC39-9CF1C9F3C947}" presName="hierChild1" presStyleCnt="0">
        <dgm:presLayoutVars>
          <dgm:orgChart val="1"/>
          <dgm:chPref val="1"/>
          <dgm:dir/>
          <dgm:animOne val="branch"/>
          <dgm:animLvl val="lvl"/>
          <dgm:resizeHandles/>
        </dgm:presLayoutVars>
      </dgm:prSet>
      <dgm:spPr/>
    </dgm:pt>
    <dgm:pt modelId="{98BA0ACB-CCA3-49BA-8322-B0ABD7F8E63F}" type="pres">
      <dgm:prSet presAssocID="{49DEEBDB-B1AB-4EF0-B9AD-2E7C1CCE75CD}" presName="hierRoot1" presStyleCnt="0">
        <dgm:presLayoutVars>
          <dgm:hierBranch val="init"/>
        </dgm:presLayoutVars>
      </dgm:prSet>
      <dgm:spPr/>
    </dgm:pt>
    <dgm:pt modelId="{394A2B09-72EB-4DD0-BB5D-6F7D9F96CDAD}" type="pres">
      <dgm:prSet presAssocID="{49DEEBDB-B1AB-4EF0-B9AD-2E7C1CCE75CD}" presName="rootComposite1" presStyleCnt="0"/>
      <dgm:spPr/>
    </dgm:pt>
    <dgm:pt modelId="{6DB9BD6E-2575-45D5-B90B-9B89046AC20C}" type="pres">
      <dgm:prSet presAssocID="{49DEEBDB-B1AB-4EF0-B9AD-2E7C1CCE75CD}" presName="rootText1" presStyleLbl="node0" presStyleIdx="0" presStyleCnt="1" custScaleX="384696" custScaleY="174874" custLinFactNeighborX="-1230">
        <dgm:presLayoutVars>
          <dgm:chPref val="3"/>
        </dgm:presLayoutVars>
      </dgm:prSet>
      <dgm:spPr/>
    </dgm:pt>
    <dgm:pt modelId="{846ED33C-5660-4806-9508-95C5E3F149AC}" type="pres">
      <dgm:prSet presAssocID="{49DEEBDB-B1AB-4EF0-B9AD-2E7C1CCE75CD}" presName="rootConnector1" presStyleLbl="node1" presStyleIdx="0" presStyleCnt="0"/>
      <dgm:spPr/>
    </dgm:pt>
    <dgm:pt modelId="{BA4D4508-72DD-4AE0-85D6-AFD003F25AB7}" type="pres">
      <dgm:prSet presAssocID="{49DEEBDB-B1AB-4EF0-B9AD-2E7C1CCE75CD}" presName="hierChild2" presStyleCnt="0"/>
      <dgm:spPr/>
    </dgm:pt>
    <dgm:pt modelId="{38EC13BB-2DB4-400A-BAEA-35524E807EA2}" type="pres">
      <dgm:prSet presAssocID="{5A8205C9-9956-4C5F-8A0B-0C5EC68CD776}" presName="Name37" presStyleLbl="parChTrans1D2" presStyleIdx="0" presStyleCnt="5"/>
      <dgm:spPr/>
    </dgm:pt>
    <dgm:pt modelId="{4068A926-8035-439C-86BD-3A02ECB95578}" type="pres">
      <dgm:prSet presAssocID="{9BA540E7-4EEF-4B3E-8039-1EC51DC29F75}" presName="hierRoot2" presStyleCnt="0">
        <dgm:presLayoutVars>
          <dgm:hierBranch val="init"/>
        </dgm:presLayoutVars>
      </dgm:prSet>
      <dgm:spPr/>
    </dgm:pt>
    <dgm:pt modelId="{E1C62F8F-FD89-4302-9CFA-AB239B8D17F5}" type="pres">
      <dgm:prSet presAssocID="{9BA540E7-4EEF-4B3E-8039-1EC51DC29F75}" presName="rootComposite" presStyleCnt="0"/>
      <dgm:spPr/>
    </dgm:pt>
    <dgm:pt modelId="{B18708FD-5A37-43C3-9930-27DCAF272164}" type="pres">
      <dgm:prSet presAssocID="{9BA540E7-4EEF-4B3E-8039-1EC51DC29F75}" presName="rootText" presStyleLbl="node2" presStyleIdx="0" presStyleCnt="5" custScaleX="167438" custScaleY="121557">
        <dgm:presLayoutVars>
          <dgm:chPref val="3"/>
        </dgm:presLayoutVars>
      </dgm:prSet>
      <dgm:spPr/>
    </dgm:pt>
    <dgm:pt modelId="{2CB528A6-8108-43CA-BA01-17EADF90166F}" type="pres">
      <dgm:prSet presAssocID="{9BA540E7-4EEF-4B3E-8039-1EC51DC29F75}" presName="rootConnector" presStyleLbl="node2" presStyleIdx="0" presStyleCnt="5"/>
      <dgm:spPr/>
    </dgm:pt>
    <dgm:pt modelId="{BC67A228-2D69-4DF8-91F0-95E15AE64865}" type="pres">
      <dgm:prSet presAssocID="{9BA540E7-4EEF-4B3E-8039-1EC51DC29F75}" presName="hierChild4" presStyleCnt="0"/>
      <dgm:spPr/>
    </dgm:pt>
    <dgm:pt modelId="{314B9955-D045-4766-9BE6-59C26EFCBFDE}" type="pres">
      <dgm:prSet presAssocID="{7C81CFDA-A09C-4C73-AA54-76E62BE7A0C0}" presName="Name37" presStyleLbl="parChTrans1D3" presStyleIdx="0" presStyleCnt="25"/>
      <dgm:spPr/>
    </dgm:pt>
    <dgm:pt modelId="{8FD33020-9AE7-4E60-AAE1-152970E4DE3C}" type="pres">
      <dgm:prSet presAssocID="{E49C18EF-770D-4924-B118-82F12DC0BB88}" presName="hierRoot2" presStyleCnt="0">
        <dgm:presLayoutVars>
          <dgm:hierBranch val="init"/>
        </dgm:presLayoutVars>
      </dgm:prSet>
      <dgm:spPr/>
    </dgm:pt>
    <dgm:pt modelId="{864CF601-1327-46AE-B3D6-4D2ED1F2FA0F}" type="pres">
      <dgm:prSet presAssocID="{E49C18EF-770D-4924-B118-82F12DC0BB88}" presName="rootComposite" presStyleCnt="0"/>
      <dgm:spPr/>
    </dgm:pt>
    <dgm:pt modelId="{83265780-21E1-4633-83B8-270B293F039D}" type="pres">
      <dgm:prSet presAssocID="{E49C18EF-770D-4924-B118-82F12DC0BB88}" presName="rootText" presStyleLbl="node3" presStyleIdx="0" presStyleCnt="25" custScaleX="145179" custScaleY="113270" custLinFactY="67155" custLinFactNeighborX="6905" custLinFactNeighborY="100000">
        <dgm:presLayoutVars>
          <dgm:chPref val="3"/>
        </dgm:presLayoutVars>
      </dgm:prSet>
      <dgm:spPr/>
    </dgm:pt>
    <dgm:pt modelId="{048DF962-0FED-4466-9452-986B5A752273}" type="pres">
      <dgm:prSet presAssocID="{E49C18EF-770D-4924-B118-82F12DC0BB88}" presName="rootConnector" presStyleLbl="node3" presStyleIdx="0" presStyleCnt="25"/>
      <dgm:spPr/>
    </dgm:pt>
    <dgm:pt modelId="{F4EB8FDD-A4D5-4125-830B-6B75D4898F2F}" type="pres">
      <dgm:prSet presAssocID="{E49C18EF-770D-4924-B118-82F12DC0BB88}" presName="hierChild4" presStyleCnt="0"/>
      <dgm:spPr/>
    </dgm:pt>
    <dgm:pt modelId="{DF0CE0CB-8A40-4AF8-8539-9187C56887FE}" type="pres">
      <dgm:prSet presAssocID="{E49C18EF-770D-4924-B118-82F12DC0BB88}" presName="hierChild5" presStyleCnt="0"/>
      <dgm:spPr/>
    </dgm:pt>
    <dgm:pt modelId="{860554AE-76E0-43C5-946C-19CC4F2887D0}" type="pres">
      <dgm:prSet presAssocID="{4FB66A80-CD42-424E-B4E7-656C95C6C771}" presName="Name37" presStyleLbl="parChTrans1D3" presStyleIdx="1" presStyleCnt="25"/>
      <dgm:spPr/>
    </dgm:pt>
    <dgm:pt modelId="{47E2A5A2-6BEA-4FB6-94B4-CC842C9F83B5}" type="pres">
      <dgm:prSet presAssocID="{EC5AD712-4496-41DF-B368-F0B9B3B59E7E}" presName="hierRoot2" presStyleCnt="0">
        <dgm:presLayoutVars>
          <dgm:hierBranch val="init"/>
        </dgm:presLayoutVars>
      </dgm:prSet>
      <dgm:spPr/>
    </dgm:pt>
    <dgm:pt modelId="{93AB7FB9-1BB2-4228-B9F5-44BD4779D178}" type="pres">
      <dgm:prSet presAssocID="{EC5AD712-4496-41DF-B368-F0B9B3B59E7E}" presName="rootComposite" presStyleCnt="0"/>
      <dgm:spPr/>
    </dgm:pt>
    <dgm:pt modelId="{253BB428-ABAA-4496-9118-22A2B02C1193}" type="pres">
      <dgm:prSet presAssocID="{EC5AD712-4496-41DF-B368-F0B9B3B59E7E}" presName="rootText" presStyleLbl="node3" presStyleIdx="1" presStyleCnt="25" custScaleX="145179" custLinFactY="77442" custLinFactNeighborX="6905" custLinFactNeighborY="100000">
        <dgm:presLayoutVars>
          <dgm:chPref val="3"/>
        </dgm:presLayoutVars>
      </dgm:prSet>
      <dgm:spPr/>
    </dgm:pt>
    <dgm:pt modelId="{11D0529A-AC3C-41BD-8C20-ED19EFA378A2}" type="pres">
      <dgm:prSet presAssocID="{EC5AD712-4496-41DF-B368-F0B9B3B59E7E}" presName="rootConnector" presStyleLbl="node3" presStyleIdx="1" presStyleCnt="25"/>
      <dgm:spPr/>
    </dgm:pt>
    <dgm:pt modelId="{826B9457-750C-43EC-AC16-0E56D1A4DABD}" type="pres">
      <dgm:prSet presAssocID="{EC5AD712-4496-41DF-B368-F0B9B3B59E7E}" presName="hierChild4" presStyleCnt="0"/>
      <dgm:spPr/>
    </dgm:pt>
    <dgm:pt modelId="{957C0A6F-7AA3-47F2-ADF1-BED6556A51D9}" type="pres">
      <dgm:prSet presAssocID="{EC5AD712-4496-41DF-B368-F0B9B3B59E7E}" presName="hierChild5" presStyleCnt="0"/>
      <dgm:spPr/>
    </dgm:pt>
    <dgm:pt modelId="{1B51BEE5-F1B0-44AA-96F8-D2BE512CEEB5}" type="pres">
      <dgm:prSet presAssocID="{3D14EB4D-ABC7-48C8-A5E7-E2869B734DC9}" presName="Name37" presStyleLbl="parChTrans1D3" presStyleIdx="2" presStyleCnt="25"/>
      <dgm:spPr/>
    </dgm:pt>
    <dgm:pt modelId="{4AC69D73-3E7B-4B6D-8511-0EC2A4009443}" type="pres">
      <dgm:prSet presAssocID="{BABA0A8F-2228-4503-A983-8DD00E008E2D}" presName="hierRoot2" presStyleCnt="0">
        <dgm:presLayoutVars>
          <dgm:hierBranch val="init"/>
        </dgm:presLayoutVars>
      </dgm:prSet>
      <dgm:spPr/>
    </dgm:pt>
    <dgm:pt modelId="{954F7C36-7A48-4ADA-A943-E20F1E4B2EAC}" type="pres">
      <dgm:prSet presAssocID="{BABA0A8F-2228-4503-A983-8DD00E008E2D}" presName="rootComposite" presStyleCnt="0"/>
      <dgm:spPr/>
    </dgm:pt>
    <dgm:pt modelId="{6515841B-F09A-477D-9877-F895718A8712}" type="pres">
      <dgm:prSet presAssocID="{BABA0A8F-2228-4503-A983-8DD00E008E2D}" presName="rootText" presStyleLbl="node3" presStyleIdx="2" presStyleCnt="25" custScaleX="143343" custLinFactY="80013" custLinFactNeighborX="6905" custLinFactNeighborY="100000">
        <dgm:presLayoutVars>
          <dgm:chPref val="3"/>
        </dgm:presLayoutVars>
      </dgm:prSet>
      <dgm:spPr/>
    </dgm:pt>
    <dgm:pt modelId="{B18F2397-FD8B-4081-A3A9-41BAD278BD2D}" type="pres">
      <dgm:prSet presAssocID="{BABA0A8F-2228-4503-A983-8DD00E008E2D}" presName="rootConnector" presStyleLbl="node3" presStyleIdx="2" presStyleCnt="25"/>
      <dgm:spPr/>
    </dgm:pt>
    <dgm:pt modelId="{8768A967-8A96-4BFF-A124-409D1591D16C}" type="pres">
      <dgm:prSet presAssocID="{BABA0A8F-2228-4503-A983-8DD00E008E2D}" presName="hierChild4" presStyleCnt="0"/>
      <dgm:spPr/>
    </dgm:pt>
    <dgm:pt modelId="{D4F572D1-A13E-4970-9B48-B0E88DE47587}" type="pres">
      <dgm:prSet presAssocID="{BABA0A8F-2228-4503-A983-8DD00E008E2D}" presName="hierChild5" presStyleCnt="0"/>
      <dgm:spPr/>
    </dgm:pt>
    <dgm:pt modelId="{989BFFC8-B95A-41B7-9E4F-09A72471FF20}" type="pres">
      <dgm:prSet presAssocID="{102B33E4-DC2E-4902-88BA-0941D767D4F1}" presName="Name37" presStyleLbl="parChTrans1D3" presStyleIdx="3" presStyleCnt="25"/>
      <dgm:spPr/>
    </dgm:pt>
    <dgm:pt modelId="{60A39BEB-71B4-48BF-B40F-28DB1973D467}" type="pres">
      <dgm:prSet presAssocID="{C8EC776A-D335-4DAD-8ADD-33663C80745C}" presName="hierRoot2" presStyleCnt="0">
        <dgm:presLayoutVars>
          <dgm:hierBranch val="init"/>
        </dgm:presLayoutVars>
      </dgm:prSet>
      <dgm:spPr/>
    </dgm:pt>
    <dgm:pt modelId="{DBE27436-2D02-4E0B-965D-F6243C65CC21}" type="pres">
      <dgm:prSet presAssocID="{C8EC776A-D335-4DAD-8ADD-33663C80745C}" presName="rootComposite" presStyleCnt="0"/>
      <dgm:spPr/>
    </dgm:pt>
    <dgm:pt modelId="{EC24A146-1712-4E22-A095-BE98D2EA8B8C}" type="pres">
      <dgm:prSet presAssocID="{C8EC776A-D335-4DAD-8ADD-33663C80745C}" presName="rootText" presStyleLbl="node3" presStyleIdx="3" presStyleCnt="25" custScaleX="145893" custScaleY="171389" custLinFactY="72299" custLinFactNeighborX="6905" custLinFactNeighborY="100000">
        <dgm:presLayoutVars>
          <dgm:chPref val="3"/>
        </dgm:presLayoutVars>
      </dgm:prSet>
      <dgm:spPr/>
    </dgm:pt>
    <dgm:pt modelId="{9939FF77-F9C4-4982-A231-C8E31966AE50}" type="pres">
      <dgm:prSet presAssocID="{C8EC776A-D335-4DAD-8ADD-33663C80745C}" presName="rootConnector" presStyleLbl="node3" presStyleIdx="3" presStyleCnt="25"/>
      <dgm:spPr/>
    </dgm:pt>
    <dgm:pt modelId="{3FB9AE8D-34E3-40D6-97CC-131F674BEBCC}" type="pres">
      <dgm:prSet presAssocID="{C8EC776A-D335-4DAD-8ADD-33663C80745C}" presName="hierChild4" presStyleCnt="0"/>
      <dgm:spPr/>
    </dgm:pt>
    <dgm:pt modelId="{2C100529-130F-4035-89A6-79E34310B795}" type="pres">
      <dgm:prSet presAssocID="{C8EC776A-D335-4DAD-8ADD-33663C80745C}" presName="hierChild5" presStyleCnt="0"/>
      <dgm:spPr/>
    </dgm:pt>
    <dgm:pt modelId="{19178100-78B9-42DD-9EC0-ACEC0A410C62}" type="pres">
      <dgm:prSet presAssocID="{E331E819-587C-42EA-ADCB-5267F52549D3}" presName="Name37" presStyleLbl="parChTrans1D3" presStyleIdx="4" presStyleCnt="25"/>
      <dgm:spPr/>
    </dgm:pt>
    <dgm:pt modelId="{6969B836-D652-44FC-A924-B66603ABFA46}" type="pres">
      <dgm:prSet presAssocID="{BCCE2580-E687-4DE0-B40E-7773D965BE6F}" presName="hierRoot2" presStyleCnt="0">
        <dgm:presLayoutVars>
          <dgm:hierBranch val="init"/>
        </dgm:presLayoutVars>
      </dgm:prSet>
      <dgm:spPr/>
    </dgm:pt>
    <dgm:pt modelId="{20AD12B0-22E5-448D-B921-45F210438689}" type="pres">
      <dgm:prSet presAssocID="{BCCE2580-E687-4DE0-B40E-7773D965BE6F}" presName="rootComposite" presStyleCnt="0"/>
      <dgm:spPr/>
    </dgm:pt>
    <dgm:pt modelId="{371D35DA-1774-492D-B473-D1AF238C6069}" type="pres">
      <dgm:prSet presAssocID="{BCCE2580-E687-4DE0-B40E-7773D965BE6F}" presName="rootText" presStyleLbl="node3" presStyleIdx="4" presStyleCnt="25" custScaleX="142768" custScaleY="118251" custLinFactY="-300000" custLinFactNeighborX="6905" custLinFactNeighborY="-343602">
        <dgm:presLayoutVars>
          <dgm:chPref val="3"/>
        </dgm:presLayoutVars>
      </dgm:prSet>
      <dgm:spPr/>
    </dgm:pt>
    <dgm:pt modelId="{3B104F5B-4699-4D56-969C-79892DAE43AD}" type="pres">
      <dgm:prSet presAssocID="{BCCE2580-E687-4DE0-B40E-7773D965BE6F}" presName="rootConnector" presStyleLbl="node3" presStyleIdx="4" presStyleCnt="25"/>
      <dgm:spPr/>
    </dgm:pt>
    <dgm:pt modelId="{413DDEB7-078B-45AD-9E27-A544388399A6}" type="pres">
      <dgm:prSet presAssocID="{BCCE2580-E687-4DE0-B40E-7773D965BE6F}" presName="hierChild4" presStyleCnt="0"/>
      <dgm:spPr/>
    </dgm:pt>
    <dgm:pt modelId="{5D0A4ABB-0573-4576-91AB-D0B88F91A030}" type="pres">
      <dgm:prSet presAssocID="{BCCE2580-E687-4DE0-B40E-7773D965BE6F}" presName="hierChild5" presStyleCnt="0"/>
      <dgm:spPr/>
    </dgm:pt>
    <dgm:pt modelId="{8683A083-ADDC-4863-B373-DE5F7254F174}" type="pres">
      <dgm:prSet presAssocID="{9BA540E7-4EEF-4B3E-8039-1EC51DC29F75}" presName="hierChild5" presStyleCnt="0"/>
      <dgm:spPr/>
    </dgm:pt>
    <dgm:pt modelId="{7D620E8F-4265-4D31-84E3-C69D47DEAA94}" type="pres">
      <dgm:prSet presAssocID="{78E67874-5850-477F-8379-BCBF611CB753}" presName="Name37" presStyleLbl="parChTrans1D2" presStyleIdx="1" presStyleCnt="5"/>
      <dgm:spPr/>
    </dgm:pt>
    <dgm:pt modelId="{39F681A6-2FE4-4BF1-987E-FB2518CB6C67}" type="pres">
      <dgm:prSet presAssocID="{2D58B970-CB91-446A-BF5C-9DD16278467E}" presName="hierRoot2" presStyleCnt="0">
        <dgm:presLayoutVars>
          <dgm:hierBranch val="init"/>
        </dgm:presLayoutVars>
      </dgm:prSet>
      <dgm:spPr/>
    </dgm:pt>
    <dgm:pt modelId="{2F2CDC7A-9439-4281-82BB-989705F8EE54}" type="pres">
      <dgm:prSet presAssocID="{2D58B970-CB91-446A-BF5C-9DD16278467E}" presName="rootComposite" presStyleCnt="0"/>
      <dgm:spPr/>
    </dgm:pt>
    <dgm:pt modelId="{13F9082F-3994-4B6B-B3F7-1B82665E1390}" type="pres">
      <dgm:prSet presAssocID="{2D58B970-CB91-446A-BF5C-9DD16278467E}" presName="rootText" presStyleLbl="node2" presStyleIdx="1" presStyleCnt="5" custScaleX="202186" custScaleY="124172">
        <dgm:presLayoutVars>
          <dgm:chPref val="3"/>
        </dgm:presLayoutVars>
      </dgm:prSet>
      <dgm:spPr/>
    </dgm:pt>
    <dgm:pt modelId="{6C7D5E19-FD7A-4E91-B7ED-C23DC604BD5E}" type="pres">
      <dgm:prSet presAssocID="{2D58B970-CB91-446A-BF5C-9DD16278467E}" presName="rootConnector" presStyleLbl="node2" presStyleIdx="1" presStyleCnt="5"/>
      <dgm:spPr/>
    </dgm:pt>
    <dgm:pt modelId="{4BDBE217-4DDC-4DB0-8F32-3A39BDC95A1B}" type="pres">
      <dgm:prSet presAssocID="{2D58B970-CB91-446A-BF5C-9DD16278467E}" presName="hierChild4" presStyleCnt="0"/>
      <dgm:spPr/>
    </dgm:pt>
    <dgm:pt modelId="{195712EE-A336-4FDF-A8DE-7DBD1A18B461}" type="pres">
      <dgm:prSet presAssocID="{93D4BCBC-5525-4E9C-BA1E-ADE649CCA9D6}" presName="Name37" presStyleLbl="parChTrans1D3" presStyleIdx="5" presStyleCnt="25"/>
      <dgm:spPr/>
    </dgm:pt>
    <dgm:pt modelId="{A226F325-EDC1-417E-8075-63A46EABF49E}" type="pres">
      <dgm:prSet presAssocID="{5C7668EF-E446-4FBF-BFC8-E87D24CE6E19}" presName="hierRoot2" presStyleCnt="0">
        <dgm:presLayoutVars>
          <dgm:hierBranch val="init"/>
        </dgm:presLayoutVars>
      </dgm:prSet>
      <dgm:spPr/>
    </dgm:pt>
    <dgm:pt modelId="{6A1C0EFB-A628-4698-8003-13DED013046A}" type="pres">
      <dgm:prSet presAssocID="{5C7668EF-E446-4FBF-BFC8-E87D24CE6E19}" presName="rootComposite" presStyleCnt="0"/>
      <dgm:spPr/>
    </dgm:pt>
    <dgm:pt modelId="{0E3F160B-263C-4996-8187-DDEB67A6AE2A}" type="pres">
      <dgm:prSet presAssocID="{5C7668EF-E446-4FBF-BFC8-E87D24CE6E19}" presName="rootText" presStyleLbl="node3" presStyleIdx="5" presStyleCnt="25" custScaleX="148521" custScaleY="113351">
        <dgm:presLayoutVars>
          <dgm:chPref val="3"/>
        </dgm:presLayoutVars>
      </dgm:prSet>
      <dgm:spPr/>
    </dgm:pt>
    <dgm:pt modelId="{88C1269A-602B-413F-89E5-996BB8936D4E}" type="pres">
      <dgm:prSet presAssocID="{5C7668EF-E446-4FBF-BFC8-E87D24CE6E19}" presName="rootConnector" presStyleLbl="node3" presStyleIdx="5" presStyleCnt="25"/>
      <dgm:spPr/>
    </dgm:pt>
    <dgm:pt modelId="{7167A615-3B6C-4C60-BE84-199B9F023CF9}" type="pres">
      <dgm:prSet presAssocID="{5C7668EF-E446-4FBF-BFC8-E87D24CE6E19}" presName="hierChild4" presStyleCnt="0"/>
      <dgm:spPr/>
    </dgm:pt>
    <dgm:pt modelId="{AFC31DCF-DB5F-4605-8D59-BF3ED129558F}" type="pres">
      <dgm:prSet presAssocID="{5C7668EF-E446-4FBF-BFC8-E87D24CE6E19}" presName="hierChild5" presStyleCnt="0"/>
      <dgm:spPr/>
    </dgm:pt>
    <dgm:pt modelId="{281CD206-98BE-4EE4-9567-29DE28ABF016}" type="pres">
      <dgm:prSet presAssocID="{0D2044B9-5D39-4DBD-92DA-9F7042189598}" presName="Name37" presStyleLbl="parChTrans1D3" presStyleIdx="6" presStyleCnt="25"/>
      <dgm:spPr/>
    </dgm:pt>
    <dgm:pt modelId="{31F54C81-EA32-4BF5-BFAD-472593C9BB87}" type="pres">
      <dgm:prSet presAssocID="{8A3ABEC2-1274-4802-B916-31FBD08E34CF}" presName="hierRoot2" presStyleCnt="0">
        <dgm:presLayoutVars>
          <dgm:hierBranch val="init"/>
        </dgm:presLayoutVars>
      </dgm:prSet>
      <dgm:spPr/>
    </dgm:pt>
    <dgm:pt modelId="{AEEDCD42-12C5-4516-B090-94D8A25107E1}" type="pres">
      <dgm:prSet presAssocID="{8A3ABEC2-1274-4802-B916-31FBD08E34CF}" presName="rootComposite" presStyleCnt="0"/>
      <dgm:spPr/>
    </dgm:pt>
    <dgm:pt modelId="{DBA2281A-37E0-4B50-A83E-CA80F324F9BF}" type="pres">
      <dgm:prSet presAssocID="{8A3ABEC2-1274-4802-B916-31FBD08E34CF}" presName="rootText" presStyleLbl="node3" presStyleIdx="6" presStyleCnt="25" custScaleX="146130" custScaleY="113351">
        <dgm:presLayoutVars>
          <dgm:chPref val="3"/>
        </dgm:presLayoutVars>
      </dgm:prSet>
      <dgm:spPr/>
    </dgm:pt>
    <dgm:pt modelId="{A6131929-64E3-4CA7-B6DA-DBF13EDDFDFB}" type="pres">
      <dgm:prSet presAssocID="{8A3ABEC2-1274-4802-B916-31FBD08E34CF}" presName="rootConnector" presStyleLbl="node3" presStyleIdx="6" presStyleCnt="25"/>
      <dgm:spPr/>
    </dgm:pt>
    <dgm:pt modelId="{120EC678-933B-408E-B657-B8A8E68E1278}" type="pres">
      <dgm:prSet presAssocID="{8A3ABEC2-1274-4802-B916-31FBD08E34CF}" presName="hierChild4" presStyleCnt="0"/>
      <dgm:spPr/>
    </dgm:pt>
    <dgm:pt modelId="{D48D7379-868D-4417-91DD-0D0E07F1D415}" type="pres">
      <dgm:prSet presAssocID="{8A3ABEC2-1274-4802-B916-31FBD08E34CF}" presName="hierChild5" presStyleCnt="0"/>
      <dgm:spPr/>
    </dgm:pt>
    <dgm:pt modelId="{5EB8F2A4-18EB-4CE2-BBC2-AA6532799685}" type="pres">
      <dgm:prSet presAssocID="{2269E6E8-DEFA-411E-AC1B-87FED0F0387A}" presName="Name37" presStyleLbl="parChTrans1D3" presStyleIdx="7" presStyleCnt="25"/>
      <dgm:spPr/>
    </dgm:pt>
    <dgm:pt modelId="{8A0196E8-059E-447F-AAD2-95F818DF052A}" type="pres">
      <dgm:prSet presAssocID="{0C507559-BD84-45DC-B8EF-149A7BA7AC68}" presName="hierRoot2" presStyleCnt="0">
        <dgm:presLayoutVars>
          <dgm:hierBranch val="init"/>
        </dgm:presLayoutVars>
      </dgm:prSet>
      <dgm:spPr/>
    </dgm:pt>
    <dgm:pt modelId="{286D97AE-A32C-4652-B841-5EE470B4F88B}" type="pres">
      <dgm:prSet presAssocID="{0C507559-BD84-45DC-B8EF-149A7BA7AC68}" presName="rootComposite" presStyleCnt="0"/>
      <dgm:spPr/>
    </dgm:pt>
    <dgm:pt modelId="{DD650E95-3FF0-416F-9F3D-CC1391A25D5E}" type="pres">
      <dgm:prSet presAssocID="{0C507559-BD84-45DC-B8EF-149A7BA7AC68}" presName="rootText" presStyleLbl="node3" presStyleIdx="7" presStyleCnt="25" custScaleX="146517" custScaleY="113351">
        <dgm:presLayoutVars>
          <dgm:chPref val="3"/>
        </dgm:presLayoutVars>
      </dgm:prSet>
      <dgm:spPr/>
    </dgm:pt>
    <dgm:pt modelId="{68FDE547-8347-4E3A-994E-836E0575FC83}" type="pres">
      <dgm:prSet presAssocID="{0C507559-BD84-45DC-B8EF-149A7BA7AC68}" presName="rootConnector" presStyleLbl="node3" presStyleIdx="7" presStyleCnt="25"/>
      <dgm:spPr/>
    </dgm:pt>
    <dgm:pt modelId="{F9AF24F4-5AAA-454D-AEB7-11CB363AEF1E}" type="pres">
      <dgm:prSet presAssocID="{0C507559-BD84-45DC-B8EF-149A7BA7AC68}" presName="hierChild4" presStyleCnt="0"/>
      <dgm:spPr/>
    </dgm:pt>
    <dgm:pt modelId="{9077F5B8-B97A-42BD-8BA7-7B525E447E37}" type="pres">
      <dgm:prSet presAssocID="{0C507559-BD84-45DC-B8EF-149A7BA7AC68}" presName="hierChild5" presStyleCnt="0"/>
      <dgm:spPr/>
    </dgm:pt>
    <dgm:pt modelId="{78439A8E-0C6E-4466-BF81-377497C5BB9B}" type="pres">
      <dgm:prSet presAssocID="{1C3D9BBD-C9F9-4488-9D5D-6B647CF7029B}" presName="Name37" presStyleLbl="parChTrans1D3" presStyleIdx="8" presStyleCnt="25"/>
      <dgm:spPr/>
    </dgm:pt>
    <dgm:pt modelId="{D2FB76A9-DE49-4346-97BF-566BEC7AC45C}" type="pres">
      <dgm:prSet presAssocID="{D0E48D6B-E939-4F84-AB4A-AC19C4E575FB}" presName="hierRoot2" presStyleCnt="0">
        <dgm:presLayoutVars>
          <dgm:hierBranch val="init"/>
        </dgm:presLayoutVars>
      </dgm:prSet>
      <dgm:spPr/>
    </dgm:pt>
    <dgm:pt modelId="{115EDE50-F80A-41D4-94BA-0F09300EFFC4}" type="pres">
      <dgm:prSet presAssocID="{D0E48D6B-E939-4F84-AB4A-AC19C4E575FB}" presName="rootComposite" presStyleCnt="0"/>
      <dgm:spPr/>
    </dgm:pt>
    <dgm:pt modelId="{2C1A3799-FCCF-4BCF-906B-92BAE91EDDF0}" type="pres">
      <dgm:prSet presAssocID="{D0E48D6B-E939-4F84-AB4A-AC19C4E575FB}" presName="rootText" presStyleLbl="node3" presStyleIdx="8" presStyleCnt="25" custScaleX="146969" custScaleY="113351">
        <dgm:presLayoutVars>
          <dgm:chPref val="3"/>
        </dgm:presLayoutVars>
      </dgm:prSet>
      <dgm:spPr/>
    </dgm:pt>
    <dgm:pt modelId="{2F2AE003-5245-4EAE-A0F4-B0C365353259}" type="pres">
      <dgm:prSet presAssocID="{D0E48D6B-E939-4F84-AB4A-AC19C4E575FB}" presName="rootConnector" presStyleLbl="node3" presStyleIdx="8" presStyleCnt="25"/>
      <dgm:spPr/>
    </dgm:pt>
    <dgm:pt modelId="{2B7FFB7A-1467-4408-B63D-0A122AE835A1}" type="pres">
      <dgm:prSet presAssocID="{D0E48D6B-E939-4F84-AB4A-AC19C4E575FB}" presName="hierChild4" presStyleCnt="0"/>
      <dgm:spPr/>
    </dgm:pt>
    <dgm:pt modelId="{4F472219-F6BA-4BE9-8BE1-172D5229DCCF}" type="pres">
      <dgm:prSet presAssocID="{D0E48D6B-E939-4F84-AB4A-AC19C4E575FB}" presName="hierChild5" presStyleCnt="0"/>
      <dgm:spPr/>
    </dgm:pt>
    <dgm:pt modelId="{5AAFBC77-6AFE-4126-98D1-E6FDC6B20EB7}" type="pres">
      <dgm:prSet presAssocID="{BE5458D5-3ABE-4AA8-BCD0-7BD72F4AE1E2}" presName="Name37" presStyleLbl="parChTrans1D3" presStyleIdx="9" presStyleCnt="25"/>
      <dgm:spPr/>
    </dgm:pt>
    <dgm:pt modelId="{5E5CB898-43DF-4C6E-A624-1840DE08D8E6}" type="pres">
      <dgm:prSet presAssocID="{7C667315-E381-4C48-B9CB-956DDE60F572}" presName="hierRoot2" presStyleCnt="0">
        <dgm:presLayoutVars>
          <dgm:hierBranch val="init"/>
        </dgm:presLayoutVars>
      </dgm:prSet>
      <dgm:spPr/>
    </dgm:pt>
    <dgm:pt modelId="{1DA97B6A-5942-4797-B70E-AEA2AC7B5D6A}" type="pres">
      <dgm:prSet presAssocID="{7C667315-E381-4C48-B9CB-956DDE60F572}" presName="rootComposite" presStyleCnt="0"/>
      <dgm:spPr/>
    </dgm:pt>
    <dgm:pt modelId="{0CF0CC5F-5552-4D11-8BF8-E7C6B03EAA07}" type="pres">
      <dgm:prSet presAssocID="{7C667315-E381-4C48-B9CB-956DDE60F572}" presName="rootText" presStyleLbl="node3" presStyleIdx="9" presStyleCnt="25" custScaleX="150468" custScaleY="123637">
        <dgm:presLayoutVars>
          <dgm:chPref val="3"/>
        </dgm:presLayoutVars>
      </dgm:prSet>
      <dgm:spPr/>
    </dgm:pt>
    <dgm:pt modelId="{DA54FAB1-0B92-49A8-99A6-1BDEA1D247E7}" type="pres">
      <dgm:prSet presAssocID="{7C667315-E381-4C48-B9CB-956DDE60F572}" presName="rootConnector" presStyleLbl="node3" presStyleIdx="9" presStyleCnt="25"/>
      <dgm:spPr/>
    </dgm:pt>
    <dgm:pt modelId="{A0A27A5C-68F3-4D6A-AB8F-4DBD9F713674}" type="pres">
      <dgm:prSet presAssocID="{7C667315-E381-4C48-B9CB-956DDE60F572}" presName="hierChild4" presStyleCnt="0"/>
      <dgm:spPr/>
    </dgm:pt>
    <dgm:pt modelId="{723C5E88-824A-40C9-AAB0-742A78F15704}" type="pres">
      <dgm:prSet presAssocID="{7C667315-E381-4C48-B9CB-956DDE60F572}" presName="hierChild5" presStyleCnt="0"/>
      <dgm:spPr/>
    </dgm:pt>
    <dgm:pt modelId="{0C18D609-DAE2-420F-A0C8-F69C3E79D051}" type="pres">
      <dgm:prSet presAssocID="{9E60F8A0-BFF7-4676-B298-5C0734722661}" presName="Name37" presStyleLbl="parChTrans1D3" presStyleIdx="10" presStyleCnt="25"/>
      <dgm:spPr/>
    </dgm:pt>
    <dgm:pt modelId="{4841B3A6-E5F5-408B-B039-84F309DDFD46}" type="pres">
      <dgm:prSet presAssocID="{78C0B95C-30D4-4A77-9807-DA64FD87E897}" presName="hierRoot2" presStyleCnt="0">
        <dgm:presLayoutVars>
          <dgm:hierBranch val="init"/>
        </dgm:presLayoutVars>
      </dgm:prSet>
      <dgm:spPr/>
    </dgm:pt>
    <dgm:pt modelId="{D3AAF06A-67AC-433D-AE0D-9A5C94A56282}" type="pres">
      <dgm:prSet presAssocID="{78C0B95C-30D4-4A77-9807-DA64FD87E897}" presName="rootComposite" presStyleCnt="0"/>
      <dgm:spPr/>
    </dgm:pt>
    <dgm:pt modelId="{7CC30BE6-10CF-4A2B-9B9F-157148E09498}" type="pres">
      <dgm:prSet presAssocID="{78C0B95C-30D4-4A77-9807-DA64FD87E897}" presName="rootText" presStyleLbl="node3" presStyleIdx="10" presStyleCnt="25" custScaleX="150669" custScaleY="120982">
        <dgm:presLayoutVars>
          <dgm:chPref val="3"/>
        </dgm:presLayoutVars>
      </dgm:prSet>
      <dgm:spPr/>
    </dgm:pt>
    <dgm:pt modelId="{2CEF1FBC-2AFC-4C56-B590-97918E23BB8E}" type="pres">
      <dgm:prSet presAssocID="{78C0B95C-30D4-4A77-9807-DA64FD87E897}" presName="rootConnector" presStyleLbl="node3" presStyleIdx="10" presStyleCnt="25"/>
      <dgm:spPr/>
    </dgm:pt>
    <dgm:pt modelId="{37656A27-5CAC-4039-8407-521FF4FF9083}" type="pres">
      <dgm:prSet presAssocID="{78C0B95C-30D4-4A77-9807-DA64FD87E897}" presName="hierChild4" presStyleCnt="0"/>
      <dgm:spPr/>
    </dgm:pt>
    <dgm:pt modelId="{ED64673E-AE5D-4BBB-A6EE-8737D1A6B489}" type="pres">
      <dgm:prSet presAssocID="{78C0B95C-30D4-4A77-9807-DA64FD87E897}" presName="hierChild5" presStyleCnt="0"/>
      <dgm:spPr/>
    </dgm:pt>
    <dgm:pt modelId="{F9B466D6-3B9E-452C-A0F8-3B11CE0C76C8}" type="pres">
      <dgm:prSet presAssocID="{2D58B970-CB91-446A-BF5C-9DD16278467E}" presName="hierChild5" presStyleCnt="0"/>
      <dgm:spPr/>
    </dgm:pt>
    <dgm:pt modelId="{D6C9E105-476E-4FE3-9F54-BB7CED4EFB31}" type="pres">
      <dgm:prSet presAssocID="{83486DCD-6A6B-427A-ACEE-B5DF362F7359}" presName="Name37" presStyleLbl="parChTrans1D2" presStyleIdx="2" presStyleCnt="5"/>
      <dgm:spPr/>
    </dgm:pt>
    <dgm:pt modelId="{BF10A654-3299-4F34-817A-F4EF34223BFB}" type="pres">
      <dgm:prSet presAssocID="{D7472BC2-5231-4C94-B053-0D68B27C7CB4}" presName="hierRoot2" presStyleCnt="0">
        <dgm:presLayoutVars>
          <dgm:hierBranch val="init"/>
        </dgm:presLayoutVars>
      </dgm:prSet>
      <dgm:spPr/>
    </dgm:pt>
    <dgm:pt modelId="{76037E06-B19A-462B-9E23-F03A5ED2C50C}" type="pres">
      <dgm:prSet presAssocID="{D7472BC2-5231-4C94-B053-0D68B27C7CB4}" presName="rootComposite" presStyleCnt="0"/>
      <dgm:spPr/>
    </dgm:pt>
    <dgm:pt modelId="{A879BA86-01D0-4E15-95FA-269CC9AC8484}" type="pres">
      <dgm:prSet presAssocID="{D7472BC2-5231-4C94-B053-0D68B27C7CB4}" presName="rootText" presStyleLbl="node2" presStyleIdx="2" presStyleCnt="5" custScaleX="200560" custScaleY="134441">
        <dgm:presLayoutVars>
          <dgm:chPref val="3"/>
        </dgm:presLayoutVars>
      </dgm:prSet>
      <dgm:spPr/>
    </dgm:pt>
    <dgm:pt modelId="{9C4AA417-C507-4AE2-B3DE-44CCE9EC6CAD}" type="pres">
      <dgm:prSet presAssocID="{D7472BC2-5231-4C94-B053-0D68B27C7CB4}" presName="rootConnector" presStyleLbl="node2" presStyleIdx="2" presStyleCnt="5"/>
      <dgm:spPr/>
    </dgm:pt>
    <dgm:pt modelId="{A0F0FE29-0E05-4920-A427-AD2E405F9CD5}" type="pres">
      <dgm:prSet presAssocID="{D7472BC2-5231-4C94-B053-0D68B27C7CB4}" presName="hierChild4" presStyleCnt="0"/>
      <dgm:spPr/>
    </dgm:pt>
    <dgm:pt modelId="{CB80999A-5159-4430-A838-0DBFFE80B638}" type="pres">
      <dgm:prSet presAssocID="{48334522-99B0-4BDA-899B-8175BF685A38}" presName="Name37" presStyleLbl="parChTrans1D3" presStyleIdx="11" presStyleCnt="25"/>
      <dgm:spPr/>
    </dgm:pt>
    <dgm:pt modelId="{3968B81E-263A-415C-8DEB-AB013AFE2B5F}" type="pres">
      <dgm:prSet presAssocID="{2EAD9AC5-C130-42AE-BB33-FF51B94BBB32}" presName="hierRoot2" presStyleCnt="0">
        <dgm:presLayoutVars>
          <dgm:hierBranch val="init"/>
        </dgm:presLayoutVars>
      </dgm:prSet>
      <dgm:spPr/>
    </dgm:pt>
    <dgm:pt modelId="{3F898181-AEEB-498D-AF63-253CF864A04B}" type="pres">
      <dgm:prSet presAssocID="{2EAD9AC5-C130-42AE-BB33-FF51B94BBB32}" presName="rootComposite" presStyleCnt="0"/>
      <dgm:spPr/>
    </dgm:pt>
    <dgm:pt modelId="{4DB81829-7C3A-4BA5-ABA2-A3B4157ADC48}" type="pres">
      <dgm:prSet presAssocID="{2EAD9AC5-C130-42AE-BB33-FF51B94BBB32}" presName="rootText" presStyleLbl="node3" presStyleIdx="11" presStyleCnt="25" custScaleX="163627" custScaleY="147291">
        <dgm:presLayoutVars>
          <dgm:chPref val="3"/>
        </dgm:presLayoutVars>
      </dgm:prSet>
      <dgm:spPr/>
    </dgm:pt>
    <dgm:pt modelId="{E979B42F-7079-48CD-8A1D-3ACEA0F800A6}" type="pres">
      <dgm:prSet presAssocID="{2EAD9AC5-C130-42AE-BB33-FF51B94BBB32}" presName="rootConnector" presStyleLbl="node3" presStyleIdx="11" presStyleCnt="25"/>
      <dgm:spPr/>
    </dgm:pt>
    <dgm:pt modelId="{24C204AC-F429-4ED8-952E-45A126D7651E}" type="pres">
      <dgm:prSet presAssocID="{2EAD9AC5-C130-42AE-BB33-FF51B94BBB32}" presName="hierChild4" presStyleCnt="0"/>
      <dgm:spPr/>
    </dgm:pt>
    <dgm:pt modelId="{F457AD27-DCB5-4994-9C72-40B71E7AA756}" type="pres">
      <dgm:prSet presAssocID="{2EAD9AC5-C130-42AE-BB33-FF51B94BBB32}" presName="hierChild5" presStyleCnt="0"/>
      <dgm:spPr/>
    </dgm:pt>
    <dgm:pt modelId="{4A011259-62EE-4CF3-8B00-02704174BF59}" type="pres">
      <dgm:prSet presAssocID="{1B826552-9258-48CA-84C0-2BDAA0F19A8F}" presName="Name37" presStyleLbl="parChTrans1D3" presStyleIdx="12" presStyleCnt="25"/>
      <dgm:spPr/>
    </dgm:pt>
    <dgm:pt modelId="{9CDFD7E0-0EB1-46BB-A741-163895793FB9}" type="pres">
      <dgm:prSet presAssocID="{C431ECF6-6CA0-4B18-99C7-4F7021C497E5}" presName="hierRoot2" presStyleCnt="0">
        <dgm:presLayoutVars>
          <dgm:hierBranch val="init"/>
        </dgm:presLayoutVars>
      </dgm:prSet>
      <dgm:spPr/>
    </dgm:pt>
    <dgm:pt modelId="{7AE46D49-1DC3-47B5-8C85-557B289C3092}" type="pres">
      <dgm:prSet presAssocID="{C431ECF6-6CA0-4B18-99C7-4F7021C497E5}" presName="rootComposite" presStyleCnt="0"/>
      <dgm:spPr/>
    </dgm:pt>
    <dgm:pt modelId="{0FACBC89-DE60-49D3-8E9D-226FF257280A}" type="pres">
      <dgm:prSet presAssocID="{C431ECF6-6CA0-4B18-99C7-4F7021C497E5}" presName="rootText" presStyleLbl="node3" presStyleIdx="12" presStyleCnt="25" custScaleX="162421" custScaleY="147668">
        <dgm:presLayoutVars>
          <dgm:chPref val="3"/>
        </dgm:presLayoutVars>
      </dgm:prSet>
      <dgm:spPr/>
    </dgm:pt>
    <dgm:pt modelId="{0B9A373C-DC72-41BF-A415-04E6AE74D839}" type="pres">
      <dgm:prSet presAssocID="{C431ECF6-6CA0-4B18-99C7-4F7021C497E5}" presName="rootConnector" presStyleLbl="node3" presStyleIdx="12" presStyleCnt="25"/>
      <dgm:spPr/>
    </dgm:pt>
    <dgm:pt modelId="{4CF9A90D-2E2B-4E31-84E2-FA03CF68C41A}" type="pres">
      <dgm:prSet presAssocID="{C431ECF6-6CA0-4B18-99C7-4F7021C497E5}" presName="hierChild4" presStyleCnt="0"/>
      <dgm:spPr/>
    </dgm:pt>
    <dgm:pt modelId="{AE605C0B-A507-4CD6-80DC-FE553B02936E}" type="pres">
      <dgm:prSet presAssocID="{C431ECF6-6CA0-4B18-99C7-4F7021C497E5}" presName="hierChild5" presStyleCnt="0"/>
      <dgm:spPr/>
    </dgm:pt>
    <dgm:pt modelId="{E07E47E2-AA8E-4649-B86D-0EE2139F8C04}" type="pres">
      <dgm:prSet presAssocID="{EBD3F7A1-97E7-43D8-8C2D-32716B94E0D6}" presName="Name37" presStyleLbl="parChTrans1D3" presStyleIdx="13" presStyleCnt="25"/>
      <dgm:spPr/>
    </dgm:pt>
    <dgm:pt modelId="{8538B538-5EC4-48B3-AF0A-B7E90502E6C9}" type="pres">
      <dgm:prSet presAssocID="{BCA5D75C-CF8F-44B5-ABFD-64DDF9779700}" presName="hierRoot2" presStyleCnt="0">
        <dgm:presLayoutVars>
          <dgm:hierBranch val="init"/>
        </dgm:presLayoutVars>
      </dgm:prSet>
      <dgm:spPr/>
    </dgm:pt>
    <dgm:pt modelId="{6C024CBF-0E3F-4A38-8213-4EC748FBC4D2}" type="pres">
      <dgm:prSet presAssocID="{BCA5D75C-CF8F-44B5-ABFD-64DDF9779700}" presName="rootComposite" presStyleCnt="0"/>
      <dgm:spPr/>
    </dgm:pt>
    <dgm:pt modelId="{8C5B0A53-12D2-4430-A2F2-AE22A3CFA960}" type="pres">
      <dgm:prSet presAssocID="{BCA5D75C-CF8F-44B5-ABFD-64DDF9779700}" presName="rootText" presStyleLbl="node3" presStyleIdx="13" presStyleCnt="25" custScaleX="160207" custScaleY="147668">
        <dgm:presLayoutVars>
          <dgm:chPref val="3"/>
        </dgm:presLayoutVars>
      </dgm:prSet>
      <dgm:spPr/>
    </dgm:pt>
    <dgm:pt modelId="{6A7A7956-A095-48E4-BE2E-BED0853AD713}" type="pres">
      <dgm:prSet presAssocID="{BCA5D75C-CF8F-44B5-ABFD-64DDF9779700}" presName="rootConnector" presStyleLbl="node3" presStyleIdx="13" presStyleCnt="25"/>
      <dgm:spPr/>
    </dgm:pt>
    <dgm:pt modelId="{CA1E68D7-122D-42EA-B98D-30398A30A7AC}" type="pres">
      <dgm:prSet presAssocID="{BCA5D75C-CF8F-44B5-ABFD-64DDF9779700}" presName="hierChild4" presStyleCnt="0"/>
      <dgm:spPr/>
    </dgm:pt>
    <dgm:pt modelId="{8E248545-917A-453D-9C1B-04918CD2F381}" type="pres">
      <dgm:prSet presAssocID="{BCA5D75C-CF8F-44B5-ABFD-64DDF9779700}" presName="hierChild5" presStyleCnt="0"/>
      <dgm:spPr/>
    </dgm:pt>
    <dgm:pt modelId="{49196537-8841-4554-BE1E-4C128A75BBA0}" type="pres">
      <dgm:prSet presAssocID="{51CC6AF2-8EAC-41F8-8384-660D5994AA51}" presName="Name37" presStyleLbl="parChTrans1D3" presStyleIdx="14" presStyleCnt="25"/>
      <dgm:spPr/>
    </dgm:pt>
    <dgm:pt modelId="{2927ACA2-DD8E-4779-9C85-B2C42B98C85A}" type="pres">
      <dgm:prSet presAssocID="{86FC2964-B02A-4188-B9EF-4DF88A482F50}" presName="hierRoot2" presStyleCnt="0">
        <dgm:presLayoutVars>
          <dgm:hierBranch val="init"/>
        </dgm:presLayoutVars>
      </dgm:prSet>
      <dgm:spPr/>
    </dgm:pt>
    <dgm:pt modelId="{591B92B9-C4FB-42BA-B50E-D9388338AF85}" type="pres">
      <dgm:prSet presAssocID="{86FC2964-B02A-4188-B9EF-4DF88A482F50}" presName="rootComposite" presStyleCnt="0"/>
      <dgm:spPr/>
    </dgm:pt>
    <dgm:pt modelId="{DBA8B5D8-949D-425E-A7C5-45DD5A8E47AC}" type="pres">
      <dgm:prSet presAssocID="{86FC2964-B02A-4188-B9EF-4DF88A482F50}" presName="rootText" presStyleLbl="node3" presStyleIdx="14" presStyleCnt="25" custScaleX="160105" custScaleY="168065">
        <dgm:presLayoutVars>
          <dgm:chPref val="3"/>
        </dgm:presLayoutVars>
      </dgm:prSet>
      <dgm:spPr/>
    </dgm:pt>
    <dgm:pt modelId="{AE4C62CA-5C4E-4433-8A52-A4BF0F5519C0}" type="pres">
      <dgm:prSet presAssocID="{86FC2964-B02A-4188-B9EF-4DF88A482F50}" presName="rootConnector" presStyleLbl="node3" presStyleIdx="14" presStyleCnt="25"/>
      <dgm:spPr/>
    </dgm:pt>
    <dgm:pt modelId="{805005FE-8100-40FB-9F9F-388AB8E6074B}" type="pres">
      <dgm:prSet presAssocID="{86FC2964-B02A-4188-B9EF-4DF88A482F50}" presName="hierChild4" presStyleCnt="0"/>
      <dgm:spPr/>
    </dgm:pt>
    <dgm:pt modelId="{84F5C847-A846-48C3-B3C8-23F9730808CA}" type="pres">
      <dgm:prSet presAssocID="{86FC2964-B02A-4188-B9EF-4DF88A482F50}" presName="hierChild5" presStyleCnt="0"/>
      <dgm:spPr/>
    </dgm:pt>
    <dgm:pt modelId="{32970FB4-FFDD-423F-B484-20DE8B3BD105}" type="pres">
      <dgm:prSet presAssocID="{D7472BC2-5231-4C94-B053-0D68B27C7CB4}" presName="hierChild5" presStyleCnt="0"/>
      <dgm:spPr/>
    </dgm:pt>
    <dgm:pt modelId="{80C009F3-BAF4-4A93-9724-0297D7C0FF49}" type="pres">
      <dgm:prSet presAssocID="{BD8E97C1-85EE-4CFB-AD87-6D724B63D923}" presName="Name37" presStyleLbl="parChTrans1D2" presStyleIdx="3" presStyleCnt="5"/>
      <dgm:spPr/>
    </dgm:pt>
    <dgm:pt modelId="{9D485E5C-0A22-4E23-A895-717F9F486197}" type="pres">
      <dgm:prSet presAssocID="{02785825-1C3C-4DA4-A0F8-FC6375588369}" presName="hierRoot2" presStyleCnt="0">
        <dgm:presLayoutVars>
          <dgm:hierBranch val="init"/>
        </dgm:presLayoutVars>
      </dgm:prSet>
      <dgm:spPr/>
    </dgm:pt>
    <dgm:pt modelId="{CAB6C6C2-3AC5-41E1-A57C-A79AB7742792}" type="pres">
      <dgm:prSet presAssocID="{02785825-1C3C-4DA4-A0F8-FC6375588369}" presName="rootComposite" presStyleCnt="0"/>
      <dgm:spPr/>
    </dgm:pt>
    <dgm:pt modelId="{355E2A53-95CE-4560-9FB5-E06DDAD938E1}" type="pres">
      <dgm:prSet presAssocID="{02785825-1C3C-4DA4-A0F8-FC6375588369}" presName="rootText" presStyleLbl="node2" presStyleIdx="3" presStyleCnt="5" custScaleX="193797" custScaleY="130579" custLinFactX="100000" custLinFactNeighborX="118082" custLinFactNeighborY="1">
        <dgm:presLayoutVars>
          <dgm:chPref val="3"/>
        </dgm:presLayoutVars>
      </dgm:prSet>
      <dgm:spPr/>
    </dgm:pt>
    <dgm:pt modelId="{42467F45-6556-444F-8FDB-1F399F421645}" type="pres">
      <dgm:prSet presAssocID="{02785825-1C3C-4DA4-A0F8-FC6375588369}" presName="rootConnector" presStyleLbl="node2" presStyleIdx="3" presStyleCnt="5"/>
      <dgm:spPr/>
    </dgm:pt>
    <dgm:pt modelId="{AAF44237-FB4D-4F21-9175-5E01164C64E4}" type="pres">
      <dgm:prSet presAssocID="{02785825-1C3C-4DA4-A0F8-FC6375588369}" presName="hierChild4" presStyleCnt="0"/>
      <dgm:spPr/>
    </dgm:pt>
    <dgm:pt modelId="{533DA1B8-B1B2-4207-91D3-B65A8F6F9D22}" type="pres">
      <dgm:prSet presAssocID="{5B088A34-20C2-47EC-9B2B-150BA5FDABA6}" presName="Name37" presStyleLbl="parChTrans1D3" presStyleIdx="15" presStyleCnt="25"/>
      <dgm:spPr/>
    </dgm:pt>
    <dgm:pt modelId="{48D4B8A4-4D68-42D7-8D09-71D07A342474}" type="pres">
      <dgm:prSet presAssocID="{C193116D-3BEA-465F-BA84-C2AF3AA79E8A}" presName="hierRoot2" presStyleCnt="0">
        <dgm:presLayoutVars>
          <dgm:hierBranch val="init"/>
        </dgm:presLayoutVars>
      </dgm:prSet>
      <dgm:spPr/>
    </dgm:pt>
    <dgm:pt modelId="{CF729857-0B0E-4DA4-A76B-ABEF105D3B70}" type="pres">
      <dgm:prSet presAssocID="{C193116D-3BEA-465F-BA84-C2AF3AA79E8A}" presName="rootComposite" presStyleCnt="0"/>
      <dgm:spPr/>
    </dgm:pt>
    <dgm:pt modelId="{B4C8EC6A-1B4B-4079-85C7-74C1D1F17516}" type="pres">
      <dgm:prSet presAssocID="{C193116D-3BEA-465F-BA84-C2AF3AA79E8A}" presName="rootText" presStyleLbl="node3" presStyleIdx="15" presStyleCnt="25" custScaleX="154276" custScaleY="134751" custLinFactX="100000" custLinFactNeighborX="115383" custLinFactNeighborY="-12948">
        <dgm:presLayoutVars>
          <dgm:chPref val="3"/>
        </dgm:presLayoutVars>
      </dgm:prSet>
      <dgm:spPr/>
    </dgm:pt>
    <dgm:pt modelId="{7526BAD9-19EE-43C2-B9CF-A54C736B834F}" type="pres">
      <dgm:prSet presAssocID="{C193116D-3BEA-465F-BA84-C2AF3AA79E8A}" presName="rootConnector" presStyleLbl="node3" presStyleIdx="15" presStyleCnt="25"/>
      <dgm:spPr/>
    </dgm:pt>
    <dgm:pt modelId="{8A534402-3BD6-40E5-B91C-CB6971695185}" type="pres">
      <dgm:prSet presAssocID="{C193116D-3BEA-465F-BA84-C2AF3AA79E8A}" presName="hierChild4" presStyleCnt="0"/>
      <dgm:spPr/>
    </dgm:pt>
    <dgm:pt modelId="{2DC720F9-E35C-4BD7-976A-0A7A56FE803D}" type="pres">
      <dgm:prSet presAssocID="{C193116D-3BEA-465F-BA84-C2AF3AA79E8A}" presName="hierChild5" presStyleCnt="0"/>
      <dgm:spPr/>
    </dgm:pt>
    <dgm:pt modelId="{EA6CC325-741E-4DFA-9112-519269E3E12A}" type="pres">
      <dgm:prSet presAssocID="{46D9F66F-516A-4E22-9861-784FA007753F}" presName="Name37" presStyleLbl="parChTrans1D3" presStyleIdx="16" presStyleCnt="25"/>
      <dgm:spPr/>
    </dgm:pt>
    <dgm:pt modelId="{59A1CB3F-238E-46F6-B7C6-52EE5FC6F5F2}" type="pres">
      <dgm:prSet presAssocID="{2A2FEDA7-9276-4698-A88B-3CE0B5BD325D}" presName="hierRoot2" presStyleCnt="0">
        <dgm:presLayoutVars>
          <dgm:hierBranch val="init"/>
        </dgm:presLayoutVars>
      </dgm:prSet>
      <dgm:spPr/>
    </dgm:pt>
    <dgm:pt modelId="{F9E33C78-FB22-4E39-9C83-70C9CF29B7A9}" type="pres">
      <dgm:prSet presAssocID="{2A2FEDA7-9276-4698-A88B-3CE0B5BD325D}" presName="rootComposite" presStyleCnt="0"/>
      <dgm:spPr/>
    </dgm:pt>
    <dgm:pt modelId="{7BC3B46E-8A04-434D-8D9F-D47E7F0FC762}" type="pres">
      <dgm:prSet presAssocID="{2A2FEDA7-9276-4698-A88B-3CE0B5BD325D}" presName="rootText" presStyleLbl="node3" presStyleIdx="16" presStyleCnt="25" custScaleX="154798" custScaleY="134751" custLinFactX="100000" custLinFactNeighborX="115874" custLinFactNeighborY="-8632">
        <dgm:presLayoutVars>
          <dgm:chPref val="3"/>
        </dgm:presLayoutVars>
      </dgm:prSet>
      <dgm:spPr/>
    </dgm:pt>
    <dgm:pt modelId="{6B6FAFC7-E408-4C84-9E6F-52026B70B877}" type="pres">
      <dgm:prSet presAssocID="{2A2FEDA7-9276-4698-A88B-3CE0B5BD325D}" presName="rootConnector" presStyleLbl="node3" presStyleIdx="16" presStyleCnt="25"/>
      <dgm:spPr/>
    </dgm:pt>
    <dgm:pt modelId="{AF6C0527-4323-4B86-BF6D-3244EEA27AFE}" type="pres">
      <dgm:prSet presAssocID="{2A2FEDA7-9276-4698-A88B-3CE0B5BD325D}" presName="hierChild4" presStyleCnt="0"/>
      <dgm:spPr/>
    </dgm:pt>
    <dgm:pt modelId="{E252B878-16AF-4E9A-BE1C-BCC4534A5AAD}" type="pres">
      <dgm:prSet presAssocID="{2A2FEDA7-9276-4698-A88B-3CE0B5BD325D}" presName="hierChild5" presStyleCnt="0"/>
      <dgm:spPr/>
    </dgm:pt>
    <dgm:pt modelId="{9D0B9704-B61B-4775-9D50-3057C9075A28}" type="pres">
      <dgm:prSet presAssocID="{49EFFB17-491A-4246-9244-ECEC589A877A}" presName="Name37" presStyleLbl="parChTrans1D3" presStyleIdx="17" presStyleCnt="25"/>
      <dgm:spPr/>
    </dgm:pt>
    <dgm:pt modelId="{95E2A280-198A-4C50-9301-F5A9EC8F2B5C}" type="pres">
      <dgm:prSet presAssocID="{94066EE8-E091-4583-B598-08DFC42A0DFF}" presName="hierRoot2" presStyleCnt="0">
        <dgm:presLayoutVars>
          <dgm:hierBranch val="init"/>
        </dgm:presLayoutVars>
      </dgm:prSet>
      <dgm:spPr/>
    </dgm:pt>
    <dgm:pt modelId="{4FDFDE8E-99A5-43F2-9557-2D6A1CBF5267}" type="pres">
      <dgm:prSet presAssocID="{94066EE8-E091-4583-B598-08DFC42A0DFF}" presName="rootComposite" presStyleCnt="0"/>
      <dgm:spPr/>
    </dgm:pt>
    <dgm:pt modelId="{01AE3074-A21B-435B-A555-3AFE9D0B008C}" type="pres">
      <dgm:prSet presAssocID="{94066EE8-E091-4583-B598-08DFC42A0DFF}" presName="rootText" presStyleLbl="node3" presStyleIdx="17" presStyleCnt="25" custScaleX="154866" custScaleY="134751" custLinFactX="100000" custLinFactNeighborX="116673" custLinFactNeighborY="-3139">
        <dgm:presLayoutVars>
          <dgm:chPref val="3"/>
        </dgm:presLayoutVars>
      </dgm:prSet>
      <dgm:spPr/>
    </dgm:pt>
    <dgm:pt modelId="{3CC41EC8-30B6-40CE-9B90-8802B81B41D6}" type="pres">
      <dgm:prSet presAssocID="{94066EE8-E091-4583-B598-08DFC42A0DFF}" presName="rootConnector" presStyleLbl="node3" presStyleIdx="17" presStyleCnt="25"/>
      <dgm:spPr/>
    </dgm:pt>
    <dgm:pt modelId="{5653A1F7-53C1-4650-BDCD-01FAC1C4F1F4}" type="pres">
      <dgm:prSet presAssocID="{94066EE8-E091-4583-B598-08DFC42A0DFF}" presName="hierChild4" presStyleCnt="0"/>
      <dgm:spPr/>
    </dgm:pt>
    <dgm:pt modelId="{DCAA1F59-5E90-4916-A168-0A5B29B6B58C}" type="pres">
      <dgm:prSet presAssocID="{94066EE8-E091-4583-B598-08DFC42A0DFF}" presName="hierChild5" presStyleCnt="0"/>
      <dgm:spPr/>
    </dgm:pt>
    <dgm:pt modelId="{4D09F3FF-4E46-47B8-801B-343BCAC0F142}" type="pres">
      <dgm:prSet presAssocID="{A42A5192-EA87-4424-B9A8-A023DF28C64F}" presName="Name37" presStyleLbl="parChTrans1D3" presStyleIdx="18" presStyleCnt="25"/>
      <dgm:spPr/>
    </dgm:pt>
    <dgm:pt modelId="{DDC19734-92E1-4E29-BC49-4CA1D1BFF124}" type="pres">
      <dgm:prSet presAssocID="{76101362-2E20-4DF7-8077-4B38B52EAC85}" presName="hierRoot2" presStyleCnt="0">
        <dgm:presLayoutVars>
          <dgm:hierBranch val="init"/>
        </dgm:presLayoutVars>
      </dgm:prSet>
      <dgm:spPr/>
    </dgm:pt>
    <dgm:pt modelId="{FF88FC60-BB92-4338-9D46-DFD72C075B16}" type="pres">
      <dgm:prSet presAssocID="{76101362-2E20-4DF7-8077-4B38B52EAC85}" presName="rootComposite" presStyleCnt="0"/>
      <dgm:spPr/>
    </dgm:pt>
    <dgm:pt modelId="{A18E0234-DCCE-493E-83B1-5CEC5FE802D9}" type="pres">
      <dgm:prSet presAssocID="{76101362-2E20-4DF7-8077-4B38B52EAC85}" presName="rootText" presStyleLbl="node3" presStyleIdx="18" presStyleCnt="25" custScaleX="151075" custScaleY="130587" custLinFactX="100000" custLinFactNeighborX="120540" custLinFactNeighborY="2550">
        <dgm:presLayoutVars>
          <dgm:chPref val="3"/>
        </dgm:presLayoutVars>
      </dgm:prSet>
      <dgm:spPr/>
    </dgm:pt>
    <dgm:pt modelId="{0684ED85-9F68-4834-B22D-8C8C2FDE8264}" type="pres">
      <dgm:prSet presAssocID="{76101362-2E20-4DF7-8077-4B38B52EAC85}" presName="rootConnector" presStyleLbl="node3" presStyleIdx="18" presStyleCnt="25"/>
      <dgm:spPr/>
    </dgm:pt>
    <dgm:pt modelId="{8D9B20BC-6B0B-435B-9A02-7D3A5FEFC90E}" type="pres">
      <dgm:prSet presAssocID="{76101362-2E20-4DF7-8077-4B38B52EAC85}" presName="hierChild4" presStyleCnt="0"/>
      <dgm:spPr/>
    </dgm:pt>
    <dgm:pt modelId="{9C7DD838-70D4-45EA-BD06-12F6B281CABA}" type="pres">
      <dgm:prSet presAssocID="{76101362-2E20-4DF7-8077-4B38B52EAC85}" presName="hierChild5" presStyleCnt="0"/>
      <dgm:spPr/>
    </dgm:pt>
    <dgm:pt modelId="{635C2D22-875B-4143-97EB-2DD8AA88BF0C}" type="pres">
      <dgm:prSet presAssocID="{02785825-1C3C-4DA4-A0F8-FC6375588369}" presName="hierChild5" presStyleCnt="0"/>
      <dgm:spPr/>
    </dgm:pt>
    <dgm:pt modelId="{F40E7C13-C2CF-4582-A136-222A0E3787ED}" type="pres">
      <dgm:prSet presAssocID="{2574FC26-4D74-48B5-8080-5CB05B3031DB}" presName="Name37" presStyleLbl="parChTrans1D2" presStyleIdx="4" presStyleCnt="5"/>
      <dgm:spPr/>
    </dgm:pt>
    <dgm:pt modelId="{6EAE808D-EBB9-483A-84C7-A7D36E70E6FE}" type="pres">
      <dgm:prSet presAssocID="{BD5149B8-8923-4431-95CA-03E978FD6C95}" presName="hierRoot2" presStyleCnt="0">
        <dgm:presLayoutVars>
          <dgm:hierBranch val="init"/>
        </dgm:presLayoutVars>
      </dgm:prSet>
      <dgm:spPr/>
    </dgm:pt>
    <dgm:pt modelId="{14CCFFAE-AB3B-48DB-9F3A-1D26C10132CB}" type="pres">
      <dgm:prSet presAssocID="{BD5149B8-8923-4431-95CA-03E978FD6C95}" presName="rootComposite" presStyleCnt="0"/>
      <dgm:spPr/>
    </dgm:pt>
    <dgm:pt modelId="{617DF9D8-7720-48DE-9367-727E4E563428}" type="pres">
      <dgm:prSet presAssocID="{BD5149B8-8923-4431-95CA-03E978FD6C95}" presName="rootText" presStyleLbl="node2" presStyleIdx="4" presStyleCnt="5" custScaleX="179377" custScaleY="132059" custLinFactX="-84502" custLinFactNeighborX="-100000" custLinFactNeighborY="-2158">
        <dgm:presLayoutVars>
          <dgm:chPref val="3"/>
        </dgm:presLayoutVars>
      </dgm:prSet>
      <dgm:spPr/>
    </dgm:pt>
    <dgm:pt modelId="{F3B24C55-954A-4490-A515-D6E16C01721A}" type="pres">
      <dgm:prSet presAssocID="{BD5149B8-8923-4431-95CA-03E978FD6C95}" presName="rootConnector" presStyleLbl="node2" presStyleIdx="4" presStyleCnt="5"/>
      <dgm:spPr/>
    </dgm:pt>
    <dgm:pt modelId="{E041BA1F-69EE-42AE-8009-F41A26BBE8F4}" type="pres">
      <dgm:prSet presAssocID="{BD5149B8-8923-4431-95CA-03E978FD6C95}" presName="hierChild4" presStyleCnt="0"/>
      <dgm:spPr/>
    </dgm:pt>
    <dgm:pt modelId="{DBDFBB3A-30A2-4E94-9B5D-564170B55DB7}" type="pres">
      <dgm:prSet presAssocID="{FF227A9C-394D-4B9B-9966-48271E8C0CBE}" presName="Name37" presStyleLbl="parChTrans1D3" presStyleIdx="19" presStyleCnt="25"/>
      <dgm:spPr/>
    </dgm:pt>
    <dgm:pt modelId="{6E7F194B-C9D9-41CF-88D1-B3828179B2FA}" type="pres">
      <dgm:prSet presAssocID="{66A5E76D-E115-40E9-AA16-2679F55178B2}" presName="hierRoot2" presStyleCnt="0">
        <dgm:presLayoutVars>
          <dgm:hierBranch val="init"/>
        </dgm:presLayoutVars>
      </dgm:prSet>
      <dgm:spPr/>
    </dgm:pt>
    <dgm:pt modelId="{AD96253B-A68A-4B09-B361-DFD08CAAF44D}" type="pres">
      <dgm:prSet presAssocID="{66A5E76D-E115-40E9-AA16-2679F55178B2}" presName="rootComposite" presStyleCnt="0"/>
      <dgm:spPr/>
    </dgm:pt>
    <dgm:pt modelId="{2EC7B894-7934-4BF3-A515-186FE2AF29FE}" type="pres">
      <dgm:prSet presAssocID="{66A5E76D-E115-40E9-AA16-2679F55178B2}" presName="rootText" presStyleLbl="node3" presStyleIdx="19" presStyleCnt="25" custScaleX="133549" custLinFactX="-78029" custLinFactNeighborX="-100000" custLinFactNeighborY="-12640">
        <dgm:presLayoutVars>
          <dgm:chPref val="3"/>
        </dgm:presLayoutVars>
      </dgm:prSet>
      <dgm:spPr/>
    </dgm:pt>
    <dgm:pt modelId="{6AAFEAC4-F82A-48AB-8B2C-ED3A1C74F12D}" type="pres">
      <dgm:prSet presAssocID="{66A5E76D-E115-40E9-AA16-2679F55178B2}" presName="rootConnector" presStyleLbl="node3" presStyleIdx="19" presStyleCnt="25"/>
      <dgm:spPr/>
    </dgm:pt>
    <dgm:pt modelId="{43031E45-8A0B-467D-9CE3-076D1E391F4C}" type="pres">
      <dgm:prSet presAssocID="{66A5E76D-E115-40E9-AA16-2679F55178B2}" presName="hierChild4" presStyleCnt="0"/>
      <dgm:spPr/>
    </dgm:pt>
    <dgm:pt modelId="{D937C18C-CF27-4D2E-AA43-47FDEBAD3A00}" type="pres">
      <dgm:prSet presAssocID="{66A5E76D-E115-40E9-AA16-2679F55178B2}" presName="hierChild5" presStyleCnt="0"/>
      <dgm:spPr/>
    </dgm:pt>
    <dgm:pt modelId="{64932B87-5E10-47B6-9681-F44C23A44027}" type="pres">
      <dgm:prSet presAssocID="{C6E7C329-D9FE-449E-971E-8E0D4264D2E9}" presName="Name37" presStyleLbl="parChTrans1D3" presStyleIdx="20" presStyleCnt="25"/>
      <dgm:spPr/>
    </dgm:pt>
    <dgm:pt modelId="{4E08A4A7-2461-42BA-AC22-F28C59B79EAA}" type="pres">
      <dgm:prSet presAssocID="{186E514E-2EA9-44DF-B5BE-2F3B81657D83}" presName="hierRoot2" presStyleCnt="0">
        <dgm:presLayoutVars>
          <dgm:hierBranch val="init"/>
        </dgm:presLayoutVars>
      </dgm:prSet>
      <dgm:spPr/>
    </dgm:pt>
    <dgm:pt modelId="{3F51115C-BABA-482B-9A35-6D5B2DE7383D}" type="pres">
      <dgm:prSet presAssocID="{186E514E-2EA9-44DF-B5BE-2F3B81657D83}" presName="rootComposite" presStyleCnt="0"/>
      <dgm:spPr/>
    </dgm:pt>
    <dgm:pt modelId="{598C5244-B737-4696-A8CF-7BB784453E0E}" type="pres">
      <dgm:prSet presAssocID="{186E514E-2EA9-44DF-B5BE-2F3B81657D83}" presName="rootText" presStyleLbl="node3" presStyleIdx="20" presStyleCnt="25" custScaleX="133549" custScaleY="132429" custLinFactX="-78029" custLinFactNeighborX="-100000" custLinFactNeighborY="-12640">
        <dgm:presLayoutVars>
          <dgm:chPref val="3"/>
        </dgm:presLayoutVars>
      </dgm:prSet>
      <dgm:spPr/>
    </dgm:pt>
    <dgm:pt modelId="{2B8EA2EA-1FAA-44A2-98D7-89BB447E15BD}" type="pres">
      <dgm:prSet presAssocID="{186E514E-2EA9-44DF-B5BE-2F3B81657D83}" presName="rootConnector" presStyleLbl="node3" presStyleIdx="20" presStyleCnt="25"/>
      <dgm:spPr/>
    </dgm:pt>
    <dgm:pt modelId="{CADCE0C9-9399-4105-B41D-B6F4CDE60083}" type="pres">
      <dgm:prSet presAssocID="{186E514E-2EA9-44DF-B5BE-2F3B81657D83}" presName="hierChild4" presStyleCnt="0"/>
      <dgm:spPr/>
    </dgm:pt>
    <dgm:pt modelId="{370C4676-D9AF-47A0-B544-14F4C53156CB}" type="pres">
      <dgm:prSet presAssocID="{186E514E-2EA9-44DF-B5BE-2F3B81657D83}" presName="hierChild5" presStyleCnt="0"/>
      <dgm:spPr/>
    </dgm:pt>
    <dgm:pt modelId="{8C9874E7-DE94-4BC3-A30C-176D3A3C9068}" type="pres">
      <dgm:prSet presAssocID="{53854FBE-8BF7-4517-B345-275D6CA86DD9}" presName="Name37" presStyleLbl="parChTrans1D3" presStyleIdx="21" presStyleCnt="25"/>
      <dgm:spPr/>
    </dgm:pt>
    <dgm:pt modelId="{B03F8734-C485-4850-B343-1332B3D084DC}" type="pres">
      <dgm:prSet presAssocID="{8406639D-451C-4ABA-9556-395C1DA7E2F9}" presName="hierRoot2" presStyleCnt="0">
        <dgm:presLayoutVars>
          <dgm:hierBranch val="init"/>
        </dgm:presLayoutVars>
      </dgm:prSet>
      <dgm:spPr/>
    </dgm:pt>
    <dgm:pt modelId="{E787A75B-817C-4F42-99F1-6100CBFF6380}" type="pres">
      <dgm:prSet presAssocID="{8406639D-451C-4ABA-9556-395C1DA7E2F9}" presName="rootComposite" presStyleCnt="0"/>
      <dgm:spPr/>
    </dgm:pt>
    <dgm:pt modelId="{9335B915-51D9-4691-A2F8-03CCF1305BCD}" type="pres">
      <dgm:prSet presAssocID="{8406639D-451C-4ABA-9556-395C1DA7E2F9}" presName="rootText" presStyleLbl="node3" presStyleIdx="21" presStyleCnt="25" custScaleX="120785" custScaleY="118629" custLinFactX="-70203" custLinFactNeighborX="-100000" custLinFactNeighborY="-7347">
        <dgm:presLayoutVars>
          <dgm:chPref val="3"/>
        </dgm:presLayoutVars>
      </dgm:prSet>
      <dgm:spPr/>
    </dgm:pt>
    <dgm:pt modelId="{9F730F15-7FF6-458F-A89B-9E4EB35344B1}" type="pres">
      <dgm:prSet presAssocID="{8406639D-451C-4ABA-9556-395C1DA7E2F9}" presName="rootConnector" presStyleLbl="node3" presStyleIdx="21" presStyleCnt="25"/>
      <dgm:spPr/>
    </dgm:pt>
    <dgm:pt modelId="{5750A120-DA11-4B8E-B7D2-127481334F0F}" type="pres">
      <dgm:prSet presAssocID="{8406639D-451C-4ABA-9556-395C1DA7E2F9}" presName="hierChild4" presStyleCnt="0"/>
      <dgm:spPr/>
    </dgm:pt>
    <dgm:pt modelId="{124A8302-8AA7-49DA-9035-6DBAAFE437A0}" type="pres">
      <dgm:prSet presAssocID="{8406639D-451C-4ABA-9556-395C1DA7E2F9}" presName="hierChild5" presStyleCnt="0"/>
      <dgm:spPr/>
    </dgm:pt>
    <dgm:pt modelId="{FB358BFF-9A8A-4D03-9825-EB010AA4CA97}" type="pres">
      <dgm:prSet presAssocID="{7795FCAA-E520-43D0-AF1E-F70F831618D3}" presName="Name37" presStyleLbl="parChTrans1D3" presStyleIdx="22" presStyleCnt="25"/>
      <dgm:spPr/>
    </dgm:pt>
    <dgm:pt modelId="{F98A2F3E-4E28-4BBC-80C3-4D2BC67111F0}" type="pres">
      <dgm:prSet presAssocID="{1E7C5817-B1F8-4721-BDE2-6CA788076A62}" presName="hierRoot2" presStyleCnt="0">
        <dgm:presLayoutVars>
          <dgm:hierBranch val="init"/>
        </dgm:presLayoutVars>
      </dgm:prSet>
      <dgm:spPr/>
    </dgm:pt>
    <dgm:pt modelId="{EF7B5A72-C882-42EA-B99F-76388144045B}" type="pres">
      <dgm:prSet presAssocID="{1E7C5817-B1F8-4721-BDE2-6CA788076A62}" presName="rootComposite" presStyleCnt="0"/>
      <dgm:spPr/>
    </dgm:pt>
    <dgm:pt modelId="{7CB0CC93-5E86-4A5C-8CC9-81E3178EAE76}" type="pres">
      <dgm:prSet presAssocID="{1E7C5817-B1F8-4721-BDE2-6CA788076A62}" presName="rootText" presStyleLbl="node3" presStyleIdx="22" presStyleCnt="25" custScaleX="134735" custScaleY="109761" custLinFactX="-78029" custLinFactNeighborX="-100000" custLinFactNeighborY="-12640">
        <dgm:presLayoutVars>
          <dgm:chPref val="3"/>
        </dgm:presLayoutVars>
      </dgm:prSet>
      <dgm:spPr/>
    </dgm:pt>
    <dgm:pt modelId="{1C34F9CF-E6B4-4297-A415-59DA8DF8EE56}" type="pres">
      <dgm:prSet presAssocID="{1E7C5817-B1F8-4721-BDE2-6CA788076A62}" presName="rootConnector" presStyleLbl="node3" presStyleIdx="22" presStyleCnt="25"/>
      <dgm:spPr/>
    </dgm:pt>
    <dgm:pt modelId="{69DB7EEC-B7BC-4020-B935-4B423414CB33}" type="pres">
      <dgm:prSet presAssocID="{1E7C5817-B1F8-4721-BDE2-6CA788076A62}" presName="hierChild4" presStyleCnt="0"/>
      <dgm:spPr/>
    </dgm:pt>
    <dgm:pt modelId="{E5FB3679-7939-4965-9F54-0589C0F28393}" type="pres">
      <dgm:prSet presAssocID="{1E7C5817-B1F8-4721-BDE2-6CA788076A62}" presName="hierChild5" presStyleCnt="0"/>
      <dgm:spPr/>
    </dgm:pt>
    <dgm:pt modelId="{724E83CD-BA3D-4297-807B-026414D42EAA}" type="pres">
      <dgm:prSet presAssocID="{9932EE54-22E9-45C9-A9E6-EDC32D3EADB6}" presName="Name37" presStyleLbl="parChTrans1D3" presStyleIdx="23" presStyleCnt="25"/>
      <dgm:spPr/>
    </dgm:pt>
    <dgm:pt modelId="{00A1EDDD-E810-4B7D-8B4B-CF405F4753D4}" type="pres">
      <dgm:prSet presAssocID="{549554B3-E488-4514-8431-A6B4C62B82CC}" presName="hierRoot2" presStyleCnt="0">
        <dgm:presLayoutVars>
          <dgm:hierBranch val="init"/>
        </dgm:presLayoutVars>
      </dgm:prSet>
      <dgm:spPr/>
    </dgm:pt>
    <dgm:pt modelId="{6B1DE854-6D58-4072-BA11-7B23AC52314D}" type="pres">
      <dgm:prSet presAssocID="{549554B3-E488-4514-8431-A6B4C62B82CC}" presName="rootComposite" presStyleCnt="0"/>
      <dgm:spPr/>
    </dgm:pt>
    <dgm:pt modelId="{7C84EF7F-6E16-4E19-8CE6-C56FA0F244FD}" type="pres">
      <dgm:prSet presAssocID="{549554B3-E488-4514-8431-A6B4C62B82CC}" presName="rootText" presStyleLbl="node3" presStyleIdx="23" presStyleCnt="25" custScaleX="134735" custLinFactX="-78029" custLinFactNeighborX="-100000" custLinFactNeighborY="-12640">
        <dgm:presLayoutVars>
          <dgm:chPref val="3"/>
        </dgm:presLayoutVars>
      </dgm:prSet>
      <dgm:spPr/>
    </dgm:pt>
    <dgm:pt modelId="{32270D5D-9FD6-4722-9B29-2A2AB60F60B8}" type="pres">
      <dgm:prSet presAssocID="{549554B3-E488-4514-8431-A6B4C62B82CC}" presName="rootConnector" presStyleLbl="node3" presStyleIdx="23" presStyleCnt="25"/>
      <dgm:spPr/>
    </dgm:pt>
    <dgm:pt modelId="{D5D767AE-5826-477B-868F-858FB2A0046D}" type="pres">
      <dgm:prSet presAssocID="{549554B3-E488-4514-8431-A6B4C62B82CC}" presName="hierChild4" presStyleCnt="0"/>
      <dgm:spPr/>
    </dgm:pt>
    <dgm:pt modelId="{DAF659DE-7DEB-43D6-9B40-70550CB04BBB}" type="pres">
      <dgm:prSet presAssocID="{549554B3-E488-4514-8431-A6B4C62B82CC}" presName="hierChild5" presStyleCnt="0"/>
      <dgm:spPr/>
    </dgm:pt>
    <dgm:pt modelId="{58D80390-028C-4BCF-800D-37C4A5A52903}" type="pres">
      <dgm:prSet presAssocID="{C5B7410B-2E03-4C97-889C-822FEE7FC068}" presName="Name37" presStyleLbl="parChTrans1D3" presStyleIdx="24" presStyleCnt="25"/>
      <dgm:spPr/>
    </dgm:pt>
    <dgm:pt modelId="{B5774562-5B99-4999-A162-5574A95F4B0D}" type="pres">
      <dgm:prSet presAssocID="{5F55779A-00E2-41F1-97B6-CAF6FD776E86}" presName="hierRoot2" presStyleCnt="0">
        <dgm:presLayoutVars>
          <dgm:hierBranch val="init"/>
        </dgm:presLayoutVars>
      </dgm:prSet>
      <dgm:spPr/>
    </dgm:pt>
    <dgm:pt modelId="{4778F054-46ED-4F87-B91D-DC775C5BDD3B}" type="pres">
      <dgm:prSet presAssocID="{5F55779A-00E2-41F1-97B6-CAF6FD776E86}" presName="rootComposite" presStyleCnt="0"/>
      <dgm:spPr/>
    </dgm:pt>
    <dgm:pt modelId="{BB35E740-F57C-4C7A-9E4F-3A10FA8F6892}" type="pres">
      <dgm:prSet presAssocID="{5F55779A-00E2-41F1-97B6-CAF6FD776E86}" presName="rootText" presStyleLbl="node3" presStyleIdx="24" presStyleCnt="25" custScaleX="133549" custLinFactX="-78029" custLinFactNeighborX="-100000" custLinFactNeighborY="-12640">
        <dgm:presLayoutVars>
          <dgm:chPref val="3"/>
        </dgm:presLayoutVars>
      </dgm:prSet>
      <dgm:spPr/>
    </dgm:pt>
    <dgm:pt modelId="{0FE774BB-5E8C-441F-BC54-FA0F67DEDC91}" type="pres">
      <dgm:prSet presAssocID="{5F55779A-00E2-41F1-97B6-CAF6FD776E86}" presName="rootConnector" presStyleLbl="node3" presStyleIdx="24" presStyleCnt="25"/>
      <dgm:spPr/>
    </dgm:pt>
    <dgm:pt modelId="{5BDC87AF-A431-459A-8144-6BEF48F0CC66}" type="pres">
      <dgm:prSet presAssocID="{5F55779A-00E2-41F1-97B6-CAF6FD776E86}" presName="hierChild4" presStyleCnt="0"/>
      <dgm:spPr/>
    </dgm:pt>
    <dgm:pt modelId="{0AE26705-24C0-48F9-A526-A68DC5580CB0}" type="pres">
      <dgm:prSet presAssocID="{5F55779A-00E2-41F1-97B6-CAF6FD776E86}" presName="hierChild5" presStyleCnt="0"/>
      <dgm:spPr/>
    </dgm:pt>
    <dgm:pt modelId="{FD5A365B-1175-44A6-8D7C-3863A3BE280E}" type="pres">
      <dgm:prSet presAssocID="{BD5149B8-8923-4431-95CA-03E978FD6C95}" presName="hierChild5" presStyleCnt="0"/>
      <dgm:spPr/>
    </dgm:pt>
    <dgm:pt modelId="{ABB2CA8E-0F02-40EA-803E-67619BB0E01A}" type="pres">
      <dgm:prSet presAssocID="{49DEEBDB-B1AB-4EF0-B9AD-2E7C1CCE75CD}" presName="hierChild3" presStyleCnt="0"/>
      <dgm:spPr/>
    </dgm:pt>
  </dgm:ptLst>
  <dgm:cxnLst>
    <dgm:cxn modelId="{97599900-7BA9-4A62-9F25-2F6A1BFB78D6}" type="presOf" srcId="{8A3ABEC2-1274-4802-B916-31FBD08E34CF}" destId="{A6131929-64E3-4CA7-B6DA-DBF13EDDFDFB}" srcOrd="1" destOrd="0" presId="urn:microsoft.com/office/officeart/2005/8/layout/orgChart1"/>
    <dgm:cxn modelId="{D2031903-9B6A-4764-8433-8EDF264103C7}" type="presOf" srcId="{51CC6AF2-8EAC-41F8-8384-660D5994AA51}" destId="{49196537-8841-4554-BE1E-4C128A75BBA0}" srcOrd="0" destOrd="0" presId="urn:microsoft.com/office/officeart/2005/8/layout/orgChart1"/>
    <dgm:cxn modelId="{209CAF03-92D2-48C5-8DC3-C921813DA755}" type="presOf" srcId="{C8EC776A-D335-4DAD-8ADD-33663C80745C}" destId="{EC24A146-1712-4E22-A095-BE98D2EA8B8C}" srcOrd="0" destOrd="0" presId="urn:microsoft.com/office/officeart/2005/8/layout/orgChart1"/>
    <dgm:cxn modelId="{D5B65B05-E102-47FE-A0D9-C1EA1DB8A0C8}" type="presOf" srcId="{0C507559-BD84-45DC-B8EF-149A7BA7AC68}" destId="{68FDE547-8347-4E3A-994E-836E0575FC83}" srcOrd="1" destOrd="0" presId="urn:microsoft.com/office/officeart/2005/8/layout/orgChart1"/>
    <dgm:cxn modelId="{DA2B7205-AE2C-4D94-B6CE-103D3962B9CB}" type="presOf" srcId="{66A5E76D-E115-40E9-AA16-2679F55178B2}" destId="{6AAFEAC4-F82A-48AB-8B2C-ED3A1C74F12D}" srcOrd="1" destOrd="0" presId="urn:microsoft.com/office/officeart/2005/8/layout/orgChart1"/>
    <dgm:cxn modelId="{ACF3F305-D1A3-4EAA-B44D-286CCB4CC5BB}" type="presOf" srcId="{02785825-1C3C-4DA4-A0F8-FC6375588369}" destId="{355E2A53-95CE-4560-9FB5-E06DDAD938E1}" srcOrd="0" destOrd="0" presId="urn:microsoft.com/office/officeart/2005/8/layout/orgChart1"/>
    <dgm:cxn modelId="{4F74C506-C78E-4218-BF03-B3CFA67C7873}" type="presOf" srcId="{D0E48D6B-E939-4F84-AB4A-AC19C4E575FB}" destId="{2F2AE003-5245-4EAE-A0F4-B0C365353259}" srcOrd="1" destOrd="0" presId="urn:microsoft.com/office/officeart/2005/8/layout/orgChart1"/>
    <dgm:cxn modelId="{5608BE07-5203-406B-B1EE-DD33FA6A6398}" type="presOf" srcId="{49DEEBDB-B1AB-4EF0-B9AD-2E7C1CCE75CD}" destId="{846ED33C-5660-4806-9508-95C5E3F149AC}" srcOrd="1" destOrd="0" presId="urn:microsoft.com/office/officeart/2005/8/layout/orgChart1"/>
    <dgm:cxn modelId="{2AECBA08-47DE-4919-8244-CE5E0A477DBC}" type="presOf" srcId="{2A2FEDA7-9276-4698-A88B-3CE0B5BD325D}" destId="{6B6FAFC7-E408-4C84-9E6F-52026B70B877}" srcOrd="1" destOrd="0" presId="urn:microsoft.com/office/officeart/2005/8/layout/orgChart1"/>
    <dgm:cxn modelId="{5657FA09-ABDA-437E-9FD5-924B6758574F}" type="presOf" srcId="{49DEEBDB-B1AB-4EF0-B9AD-2E7C1CCE75CD}" destId="{6DB9BD6E-2575-45D5-B90B-9B89046AC20C}" srcOrd="0" destOrd="0" presId="urn:microsoft.com/office/officeart/2005/8/layout/orgChart1"/>
    <dgm:cxn modelId="{602AA40C-79B8-41B1-B258-A1A76C04D379}" type="presOf" srcId="{A42A5192-EA87-4424-B9A8-A023DF28C64F}" destId="{4D09F3FF-4E46-47B8-801B-343BCAC0F142}" srcOrd="0" destOrd="0" presId="urn:microsoft.com/office/officeart/2005/8/layout/orgChart1"/>
    <dgm:cxn modelId="{50F5C40C-C145-419B-8ED1-133000B5BC86}" type="presOf" srcId="{BCA5D75C-CF8F-44B5-ABFD-64DDF9779700}" destId="{8C5B0A53-12D2-4430-A2F2-AE22A3CFA960}" srcOrd="0" destOrd="0" presId="urn:microsoft.com/office/officeart/2005/8/layout/orgChart1"/>
    <dgm:cxn modelId="{E6FD1D0D-36D0-4C2D-84AF-4DC186D50978}" srcId="{02785825-1C3C-4DA4-A0F8-FC6375588369}" destId="{2A2FEDA7-9276-4698-A88B-3CE0B5BD325D}" srcOrd="1" destOrd="0" parTransId="{46D9F66F-516A-4E22-9861-784FA007753F}" sibTransId="{2F2FA806-F84D-4398-AA67-8EAA8BC3A409}"/>
    <dgm:cxn modelId="{2E7BA410-4DCD-4EA3-9671-B545FB7AEB86}" srcId="{49DEEBDB-B1AB-4EF0-B9AD-2E7C1CCE75CD}" destId="{02785825-1C3C-4DA4-A0F8-FC6375588369}" srcOrd="3" destOrd="0" parTransId="{BD8E97C1-85EE-4CFB-AD87-6D724B63D923}" sibTransId="{897CF6FB-CE82-4941-9BA7-8C7A2DE230CA}"/>
    <dgm:cxn modelId="{C245D910-096D-422F-B609-1F13738775F5}" srcId="{02785825-1C3C-4DA4-A0F8-FC6375588369}" destId="{C193116D-3BEA-465F-BA84-C2AF3AA79E8A}" srcOrd="0" destOrd="0" parTransId="{5B088A34-20C2-47EC-9B2B-150BA5FDABA6}" sibTransId="{A6988FAB-EF59-493D-A505-EDBCDE0977B2}"/>
    <dgm:cxn modelId="{D34A5712-510E-4015-8B82-C57F0778A18F}" type="presOf" srcId="{78C0B95C-30D4-4A77-9807-DA64FD87E897}" destId="{2CEF1FBC-2AFC-4C56-B590-97918E23BB8E}" srcOrd="1" destOrd="0" presId="urn:microsoft.com/office/officeart/2005/8/layout/orgChart1"/>
    <dgm:cxn modelId="{108E3F13-52C3-4D61-BB73-F2F93675C632}" type="presOf" srcId="{46D9F66F-516A-4E22-9861-784FA007753F}" destId="{EA6CC325-741E-4DFA-9112-519269E3E12A}" srcOrd="0" destOrd="0" presId="urn:microsoft.com/office/officeart/2005/8/layout/orgChart1"/>
    <dgm:cxn modelId="{FC8DDD14-8049-42D2-A465-6E08D25BD4C4}" srcId="{D7472BC2-5231-4C94-B053-0D68B27C7CB4}" destId="{C431ECF6-6CA0-4B18-99C7-4F7021C497E5}" srcOrd="1" destOrd="0" parTransId="{1B826552-9258-48CA-84C0-2BDAA0F19A8F}" sibTransId="{E62332D8-53DC-4636-AAFC-D4FF6F683484}"/>
    <dgm:cxn modelId="{3ADC1A17-397F-482F-AF86-5D528533E899}" type="presOf" srcId="{186E514E-2EA9-44DF-B5BE-2F3B81657D83}" destId="{2B8EA2EA-1FAA-44A2-98D7-89BB447E15BD}" srcOrd="1" destOrd="0" presId="urn:microsoft.com/office/officeart/2005/8/layout/orgChart1"/>
    <dgm:cxn modelId="{5FCFB617-9730-4A9B-A623-897CD2C3E5EF}" type="presOf" srcId="{7C667315-E381-4C48-B9CB-956DDE60F572}" destId="{DA54FAB1-0B92-49A8-99A6-1BDEA1D247E7}" srcOrd="1" destOrd="0" presId="urn:microsoft.com/office/officeart/2005/8/layout/orgChart1"/>
    <dgm:cxn modelId="{F4D7321A-99CF-4178-AC65-847018DBC0F0}" type="presOf" srcId="{2A2FEDA7-9276-4698-A88B-3CE0B5BD325D}" destId="{7BC3B46E-8A04-434D-8D9F-D47E7F0FC762}" srcOrd="0" destOrd="0" presId="urn:microsoft.com/office/officeart/2005/8/layout/orgChart1"/>
    <dgm:cxn modelId="{0FBE2A1B-730D-4D68-AEB6-30BE6C75C972}" type="presOf" srcId="{76101362-2E20-4DF7-8077-4B38B52EAC85}" destId="{0684ED85-9F68-4834-B22D-8C8C2FDE8264}" srcOrd="1" destOrd="0" presId="urn:microsoft.com/office/officeart/2005/8/layout/orgChart1"/>
    <dgm:cxn modelId="{1C23431B-7BAE-4E0D-8AA5-E8F18B2C54AA}" srcId="{BD5149B8-8923-4431-95CA-03E978FD6C95}" destId="{549554B3-E488-4514-8431-A6B4C62B82CC}" srcOrd="4" destOrd="0" parTransId="{9932EE54-22E9-45C9-A9E6-EDC32D3EADB6}" sibTransId="{CE70F4F9-673B-4178-A2B8-2B3CC73C682F}"/>
    <dgm:cxn modelId="{05CD9A1B-7034-421C-A1B5-B82923DCAFF3}" srcId="{49DEEBDB-B1AB-4EF0-B9AD-2E7C1CCE75CD}" destId="{9BA540E7-4EEF-4B3E-8039-1EC51DC29F75}" srcOrd="0" destOrd="0" parTransId="{5A8205C9-9956-4C5F-8A0B-0C5EC68CD776}" sibTransId="{301AA86C-A9A5-4B20-9416-347E5394563C}"/>
    <dgm:cxn modelId="{DD52C71E-0480-4402-B495-4A129FB53B72}" srcId="{49DEEBDB-B1AB-4EF0-B9AD-2E7C1CCE75CD}" destId="{BD5149B8-8923-4431-95CA-03E978FD6C95}" srcOrd="4" destOrd="0" parTransId="{2574FC26-4D74-48B5-8080-5CB05B3031DB}" sibTransId="{0B1A3CDF-8CC8-47D7-9947-914FF2E73B13}"/>
    <dgm:cxn modelId="{FFB71E20-0DD3-4A31-B69B-59D380DC7FA6}" type="presOf" srcId="{BCCE2580-E687-4DE0-B40E-7773D965BE6F}" destId="{371D35DA-1774-492D-B473-D1AF238C6069}" srcOrd="0" destOrd="0" presId="urn:microsoft.com/office/officeart/2005/8/layout/orgChart1"/>
    <dgm:cxn modelId="{629D1C21-9F6C-4FD7-B693-340E0BAF7E19}" type="presOf" srcId="{BD5149B8-8923-4431-95CA-03E978FD6C95}" destId="{F3B24C55-954A-4490-A515-D6E16C01721A}" srcOrd="1" destOrd="0" presId="urn:microsoft.com/office/officeart/2005/8/layout/orgChart1"/>
    <dgm:cxn modelId="{85C42322-7985-4F43-B2D9-0B64966FEE26}" type="presOf" srcId="{83486DCD-6A6B-427A-ACEE-B5DF362F7359}" destId="{D6C9E105-476E-4FE3-9F54-BB7CED4EFB31}" srcOrd="0" destOrd="0" presId="urn:microsoft.com/office/officeart/2005/8/layout/orgChart1"/>
    <dgm:cxn modelId="{663DC423-324F-4525-9681-76D050ED185E}" type="presOf" srcId="{86FC2964-B02A-4188-B9EF-4DF88A482F50}" destId="{AE4C62CA-5C4E-4433-8A52-A4BF0F5519C0}" srcOrd="1" destOrd="0" presId="urn:microsoft.com/office/officeart/2005/8/layout/orgChart1"/>
    <dgm:cxn modelId="{2BA1E123-3CF4-461F-A8E5-1BE5D7432A76}" type="presOf" srcId="{8406639D-451C-4ABA-9556-395C1DA7E2F9}" destId="{9335B915-51D9-4691-A2F8-03CCF1305BCD}" srcOrd="0" destOrd="0" presId="urn:microsoft.com/office/officeart/2005/8/layout/orgChart1"/>
    <dgm:cxn modelId="{DD74E024-8DB6-4C95-AB98-D431FB0C8947}" type="presOf" srcId="{5A8205C9-9956-4C5F-8A0B-0C5EC68CD776}" destId="{38EC13BB-2DB4-400A-BAEA-35524E807EA2}" srcOrd="0" destOrd="0" presId="urn:microsoft.com/office/officeart/2005/8/layout/orgChart1"/>
    <dgm:cxn modelId="{1527FE24-061C-4CBD-B554-56515C131D0F}" type="presOf" srcId="{BABA0A8F-2228-4503-A983-8DD00E008E2D}" destId="{B18F2397-FD8B-4081-A3A9-41BAD278BD2D}" srcOrd="1" destOrd="0" presId="urn:microsoft.com/office/officeart/2005/8/layout/orgChart1"/>
    <dgm:cxn modelId="{63F2CF26-55DA-494E-8C1D-DFF8ACEE4F8B}" type="presOf" srcId="{E49C18EF-770D-4924-B118-82F12DC0BB88}" destId="{83265780-21E1-4633-83B8-270B293F039D}" srcOrd="0" destOrd="0" presId="urn:microsoft.com/office/officeart/2005/8/layout/orgChart1"/>
    <dgm:cxn modelId="{9FF65528-1857-427C-B03C-058908ACF3D6}" type="presOf" srcId="{1B826552-9258-48CA-84C0-2BDAA0F19A8F}" destId="{4A011259-62EE-4CF3-8B00-02704174BF59}" srcOrd="0" destOrd="0" presId="urn:microsoft.com/office/officeart/2005/8/layout/orgChart1"/>
    <dgm:cxn modelId="{61CCE929-1589-4434-813F-0E00C0EEA7BC}" type="presOf" srcId="{5B088A34-20C2-47EC-9B2B-150BA5FDABA6}" destId="{533DA1B8-B1B2-4207-91D3-B65A8F6F9D22}" srcOrd="0" destOrd="0" presId="urn:microsoft.com/office/officeart/2005/8/layout/orgChart1"/>
    <dgm:cxn modelId="{6B27382D-4F28-43AC-84C0-453B66C4067D}" type="presOf" srcId="{94066EE8-E091-4583-B598-08DFC42A0DFF}" destId="{3CC41EC8-30B6-40CE-9B90-8802B81B41D6}" srcOrd="1" destOrd="0" presId="urn:microsoft.com/office/officeart/2005/8/layout/orgChart1"/>
    <dgm:cxn modelId="{9F574F32-C7BC-4C8A-887B-3A22CCD93FAE}" type="presOf" srcId="{D0E48D6B-E939-4F84-AB4A-AC19C4E575FB}" destId="{2C1A3799-FCCF-4BCF-906B-92BAE91EDDF0}" srcOrd="0" destOrd="0" presId="urn:microsoft.com/office/officeart/2005/8/layout/orgChart1"/>
    <dgm:cxn modelId="{F9D28E32-2798-4535-A9A5-0F4E614E7A29}" type="presOf" srcId="{2EAD9AC5-C130-42AE-BB33-FF51B94BBB32}" destId="{E979B42F-7079-48CD-8A1D-3ACEA0F800A6}" srcOrd="1" destOrd="0" presId="urn:microsoft.com/office/officeart/2005/8/layout/orgChart1"/>
    <dgm:cxn modelId="{43ADDE32-4882-4EED-9BEB-BC4EE0DFFB89}" type="presOf" srcId="{2EAD9AC5-C130-42AE-BB33-FF51B94BBB32}" destId="{4DB81829-7C3A-4BA5-ABA2-A3B4157ADC48}" srcOrd="0" destOrd="0" presId="urn:microsoft.com/office/officeart/2005/8/layout/orgChart1"/>
    <dgm:cxn modelId="{A62D7F3A-95B6-424D-AAD1-C6D439676E5B}" srcId="{2D58B970-CB91-446A-BF5C-9DD16278467E}" destId="{7C667315-E381-4C48-B9CB-956DDE60F572}" srcOrd="4" destOrd="0" parTransId="{BE5458D5-3ABE-4AA8-BCD0-7BD72F4AE1E2}" sibTransId="{E3EB5091-1BA6-4990-91A6-C706863EE849}"/>
    <dgm:cxn modelId="{6B405D3D-FEC5-406A-8F78-B0E079353D61}" type="presOf" srcId="{EBD3F7A1-97E7-43D8-8C2D-32716B94E0D6}" destId="{E07E47E2-AA8E-4649-B86D-0EE2139F8C04}" srcOrd="0" destOrd="0" presId="urn:microsoft.com/office/officeart/2005/8/layout/orgChart1"/>
    <dgm:cxn modelId="{CF245E3D-7A42-4285-875B-BE1BB49B1EE6}" srcId="{49DEEBDB-B1AB-4EF0-B9AD-2E7C1CCE75CD}" destId="{2D58B970-CB91-446A-BF5C-9DD16278467E}" srcOrd="1" destOrd="0" parTransId="{78E67874-5850-477F-8379-BCBF611CB753}" sibTransId="{E9E8A217-3F54-4314-BE05-07FCBB2195BD}"/>
    <dgm:cxn modelId="{10EBDB3E-AA9F-40EA-804A-01AF86F99FB2}" type="presOf" srcId="{48334522-99B0-4BDA-899B-8175BF685A38}" destId="{CB80999A-5159-4430-A838-0DBFFE80B638}" srcOrd="0" destOrd="0" presId="urn:microsoft.com/office/officeart/2005/8/layout/orgChart1"/>
    <dgm:cxn modelId="{36C6463F-058C-461B-8B7C-4726331FC518}" type="presOf" srcId="{1E7C5817-B1F8-4721-BDE2-6CA788076A62}" destId="{1C34F9CF-E6B4-4297-A415-59DA8DF8EE56}" srcOrd="1" destOrd="0" presId="urn:microsoft.com/office/officeart/2005/8/layout/orgChart1"/>
    <dgm:cxn modelId="{0DC31040-8B4F-48BD-93D3-A14E83E772E6}" type="presOf" srcId="{1C3D9BBD-C9F9-4488-9D5D-6B647CF7029B}" destId="{78439A8E-0C6E-4466-BF81-377497C5BB9B}" srcOrd="0" destOrd="0" presId="urn:microsoft.com/office/officeart/2005/8/layout/orgChart1"/>
    <dgm:cxn modelId="{38EEA95C-1D0B-435C-A800-020F8DD337E0}" srcId="{49DEEBDB-B1AB-4EF0-B9AD-2E7C1CCE75CD}" destId="{D7472BC2-5231-4C94-B053-0D68B27C7CB4}" srcOrd="2" destOrd="0" parTransId="{83486DCD-6A6B-427A-ACEE-B5DF362F7359}" sibTransId="{7A6D04AF-15FC-4BDC-8495-3D7A0A2BE9BC}"/>
    <dgm:cxn modelId="{7B9F3A41-1BC7-4750-9B2A-2C39A4CA7920}" srcId="{BD5149B8-8923-4431-95CA-03E978FD6C95}" destId="{8406639D-451C-4ABA-9556-395C1DA7E2F9}" srcOrd="2" destOrd="0" parTransId="{53854FBE-8BF7-4517-B345-275D6CA86DD9}" sibTransId="{3C006EC8-92AF-48FB-A7DA-983B7CACBCCC}"/>
    <dgm:cxn modelId="{56D84C62-36BD-4850-902B-1742DC5C5713}" type="presOf" srcId="{94066EE8-E091-4583-B598-08DFC42A0DFF}" destId="{01AE3074-A21B-435B-A555-3AFE9D0B008C}" srcOrd="0" destOrd="0" presId="urn:microsoft.com/office/officeart/2005/8/layout/orgChart1"/>
    <dgm:cxn modelId="{FE272F64-3189-47A3-903F-DDBEB6E37638}" type="presOf" srcId="{2269E6E8-DEFA-411E-AC1B-87FED0F0387A}" destId="{5EB8F2A4-18EB-4CE2-BBC2-AA6532799685}" srcOrd="0" destOrd="0" presId="urn:microsoft.com/office/officeart/2005/8/layout/orgChart1"/>
    <dgm:cxn modelId="{04CE6C64-E5DB-454D-BBCF-D2DD9468F370}" type="presOf" srcId="{BABA0A8F-2228-4503-A983-8DD00E008E2D}" destId="{6515841B-F09A-477D-9877-F895718A8712}" srcOrd="0" destOrd="0" presId="urn:microsoft.com/office/officeart/2005/8/layout/orgChart1"/>
    <dgm:cxn modelId="{E2F29F46-1E1B-4B57-82A1-0DC9B30DF696}" type="presOf" srcId="{1E7C5817-B1F8-4721-BDE2-6CA788076A62}" destId="{7CB0CC93-5E86-4A5C-8CC9-81E3178EAE76}" srcOrd="0" destOrd="0" presId="urn:microsoft.com/office/officeart/2005/8/layout/orgChart1"/>
    <dgm:cxn modelId="{4AF3DE47-5B5F-4D08-A330-C0E4D500DB74}" type="presOf" srcId="{9932EE54-22E9-45C9-A9E6-EDC32D3EADB6}" destId="{724E83CD-BA3D-4297-807B-026414D42EAA}" srcOrd="0" destOrd="0" presId="urn:microsoft.com/office/officeart/2005/8/layout/orgChart1"/>
    <dgm:cxn modelId="{898A1249-C204-4AD0-9242-4BAFC10D2AED}" srcId="{BD5149B8-8923-4431-95CA-03E978FD6C95}" destId="{1E7C5817-B1F8-4721-BDE2-6CA788076A62}" srcOrd="3" destOrd="0" parTransId="{7795FCAA-E520-43D0-AF1E-F70F831618D3}" sibTransId="{8A4DE897-4503-4291-B75F-95449B1C0817}"/>
    <dgm:cxn modelId="{43D17969-C9DB-4837-9059-23A845C8C99F}" type="presOf" srcId="{4FB66A80-CD42-424E-B4E7-656C95C6C771}" destId="{860554AE-76E0-43C5-946C-19CC4F2887D0}" srcOrd="0" destOrd="0" presId="urn:microsoft.com/office/officeart/2005/8/layout/orgChart1"/>
    <dgm:cxn modelId="{AADFE849-D520-49E4-92F8-323A815D6467}" srcId="{2D58B970-CB91-446A-BF5C-9DD16278467E}" destId="{8A3ABEC2-1274-4802-B916-31FBD08E34CF}" srcOrd="1" destOrd="0" parTransId="{0D2044B9-5D39-4DBD-92DA-9F7042189598}" sibTransId="{6DEA0D01-DD1B-483A-89A5-82928004BCA0}"/>
    <dgm:cxn modelId="{9B62406B-A1EA-47AA-91DB-9D3D790EF42A}" type="presOf" srcId="{2D58B970-CB91-446A-BF5C-9DD16278467E}" destId="{13F9082F-3994-4B6B-B3F7-1B82665E1390}" srcOrd="0" destOrd="0" presId="urn:microsoft.com/office/officeart/2005/8/layout/orgChart1"/>
    <dgm:cxn modelId="{A173796B-326A-4300-9404-EEFCBF3345F8}" srcId="{D7472BC2-5231-4C94-B053-0D68B27C7CB4}" destId="{2EAD9AC5-C130-42AE-BB33-FF51B94BBB32}" srcOrd="0" destOrd="0" parTransId="{48334522-99B0-4BDA-899B-8175BF685A38}" sibTransId="{B2710917-C749-4A25-81C2-98D3AE89BC3D}"/>
    <dgm:cxn modelId="{5B1BA16C-C728-402A-822B-E7913D704213}" type="presOf" srcId="{5F55779A-00E2-41F1-97B6-CAF6FD776E86}" destId="{0FE774BB-5E8C-441F-BC54-FA0F67DEDC91}" srcOrd="1" destOrd="0" presId="urn:microsoft.com/office/officeart/2005/8/layout/orgChart1"/>
    <dgm:cxn modelId="{B7F0446F-E6E3-4AEB-A451-B493EC47F016}" srcId="{D7472BC2-5231-4C94-B053-0D68B27C7CB4}" destId="{86FC2964-B02A-4188-B9EF-4DF88A482F50}" srcOrd="3" destOrd="0" parTransId="{51CC6AF2-8EAC-41F8-8384-660D5994AA51}" sibTransId="{4B40AF83-F8A6-4F35-87AE-55D0ED614182}"/>
    <dgm:cxn modelId="{75622270-BEEC-4447-8D51-06F45AF50866}" type="presOf" srcId="{186E514E-2EA9-44DF-B5BE-2F3B81657D83}" destId="{598C5244-B737-4696-A8CF-7BB784453E0E}" srcOrd="0" destOrd="0" presId="urn:microsoft.com/office/officeart/2005/8/layout/orgChart1"/>
    <dgm:cxn modelId="{6F706450-EA91-4379-B608-14F5121BE30D}" type="presOf" srcId="{49EFFB17-491A-4246-9244-ECEC589A877A}" destId="{9D0B9704-B61B-4775-9D50-3057C9075A28}" srcOrd="0" destOrd="0" presId="urn:microsoft.com/office/officeart/2005/8/layout/orgChart1"/>
    <dgm:cxn modelId="{B3BE9850-E74F-4FF7-AE02-B917DDC3D58C}" srcId="{2D58B970-CB91-446A-BF5C-9DD16278467E}" destId="{D0E48D6B-E939-4F84-AB4A-AC19C4E575FB}" srcOrd="3" destOrd="0" parTransId="{1C3D9BBD-C9F9-4488-9D5D-6B647CF7029B}" sibTransId="{328C7A0B-4369-49E7-832E-D6D5ED29D8F8}"/>
    <dgm:cxn modelId="{A3AAA272-312B-4974-8FD5-13338533FE88}" type="presOf" srcId="{2D58B970-CB91-446A-BF5C-9DD16278467E}" destId="{6C7D5E19-FD7A-4E91-B7ED-C23DC604BD5E}" srcOrd="1" destOrd="0" presId="urn:microsoft.com/office/officeart/2005/8/layout/orgChart1"/>
    <dgm:cxn modelId="{69F41153-FE8B-480D-ABB2-492426EEEFDB}" type="presOf" srcId="{9E60F8A0-BFF7-4676-B298-5C0734722661}" destId="{0C18D609-DAE2-420F-A0C8-F69C3E79D051}" srcOrd="0" destOrd="0" presId="urn:microsoft.com/office/officeart/2005/8/layout/orgChart1"/>
    <dgm:cxn modelId="{ADDD2773-DCAB-42FA-A8F0-53164529FF58}" type="presOf" srcId="{BCA5D75C-CF8F-44B5-ABFD-64DDF9779700}" destId="{6A7A7956-A095-48E4-BE2E-BED0853AD713}" srcOrd="1" destOrd="0" presId="urn:microsoft.com/office/officeart/2005/8/layout/orgChart1"/>
    <dgm:cxn modelId="{0C069C76-B157-4B33-ABF6-27A1565FD24A}" type="presOf" srcId="{C193116D-3BEA-465F-BA84-C2AF3AA79E8A}" destId="{B4C8EC6A-1B4B-4079-85C7-74C1D1F17516}" srcOrd="0" destOrd="0" presId="urn:microsoft.com/office/officeart/2005/8/layout/orgChart1"/>
    <dgm:cxn modelId="{7F132857-34AA-4A61-A2B5-6943FD456284}" type="presOf" srcId="{8406639D-451C-4ABA-9556-395C1DA7E2F9}" destId="{9F730F15-7FF6-458F-A89B-9E4EB35344B1}" srcOrd="1" destOrd="0" presId="urn:microsoft.com/office/officeart/2005/8/layout/orgChart1"/>
    <dgm:cxn modelId="{AC0FBD57-1192-4330-BF60-4F1793B691AD}" srcId="{9BA540E7-4EEF-4B3E-8039-1EC51DC29F75}" destId="{E49C18EF-770D-4924-B118-82F12DC0BB88}" srcOrd="0" destOrd="0" parTransId="{7C81CFDA-A09C-4C73-AA54-76E62BE7A0C0}" sibTransId="{9033B236-10DB-418E-B621-DA2A7367BF41}"/>
    <dgm:cxn modelId="{8974BF57-044E-434E-9E32-FF39C1417C9B}" type="presOf" srcId="{C5B7410B-2E03-4C97-889C-822FEE7FC068}" destId="{58D80390-028C-4BCF-800D-37C4A5A52903}" srcOrd="0" destOrd="0" presId="urn:microsoft.com/office/officeart/2005/8/layout/orgChart1"/>
    <dgm:cxn modelId="{70548158-62F2-4C0B-8F5C-9CF7E231E4E0}" type="presOf" srcId="{86FC2964-B02A-4188-B9EF-4DF88A482F50}" destId="{DBA8B5D8-949D-425E-A7C5-45DD5A8E47AC}" srcOrd="0" destOrd="0" presId="urn:microsoft.com/office/officeart/2005/8/layout/orgChart1"/>
    <dgm:cxn modelId="{72EB3679-B896-4FFC-A394-9BA2BF0BC791}" srcId="{02785825-1C3C-4DA4-A0F8-FC6375588369}" destId="{76101362-2E20-4DF7-8077-4B38B52EAC85}" srcOrd="3" destOrd="0" parTransId="{A42A5192-EA87-4424-B9A8-A023DF28C64F}" sibTransId="{60134F92-2125-4993-9FCE-7F5893D9D47F}"/>
    <dgm:cxn modelId="{2AC13F79-D05B-4185-8037-F97259520CF0}" srcId="{BD5149B8-8923-4431-95CA-03E978FD6C95}" destId="{186E514E-2EA9-44DF-B5BE-2F3B81657D83}" srcOrd="1" destOrd="0" parTransId="{C6E7C329-D9FE-449E-971E-8E0D4264D2E9}" sibTransId="{F5CDCAEC-2E65-4DF9-93BE-981D01F9ED8B}"/>
    <dgm:cxn modelId="{96E9BF7D-46FC-4C2B-ADF2-8C1B2CE89475}" type="presOf" srcId="{5F55779A-00E2-41F1-97B6-CAF6FD776E86}" destId="{BB35E740-F57C-4C7A-9E4F-3A10FA8F6892}" srcOrd="0" destOrd="0" presId="urn:microsoft.com/office/officeart/2005/8/layout/orgChart1"/>
    <dgm:cxn modelId="{A01E7A80-4396-4659-9F36-8602A9C1616F}" type="presOf" srcId="{549554B3-E488-4514-8431-A6B4C62B82CC}" destId="{32270D5D-9FD6-4722-9B29-2A2AB60F60B8}" srcOrd="1" destOrd="0" presId="urn:microsoft.com/office/officeart/2005/8/layout/orgChart1"/>
    <dgm:cxn modelId="{8B688F80-64AB-4DEF-AC3E-0A7840F1B1FF}" type="presOf" srcId="{D7472BC2-5231-4C94-B053-0D68B27C7CB4}" destId="{A879BA86-01D0-4E15-95FA-269CC9AC8484}" srcOrd="0" destOrd="0" presId="urn:microsoft.com/office/officeart/2005/8/layout/orgChart1"/>
    <dgm:cxn modelId="{8B851083-66C5-4466-8AF7-44BE2B3AB705}" type="presOf" srcId="{C431ECF6-6CA0-4B18-99C7-4F7021C497E5}" destId="{0FACBC89-DE60-49D3-8E9D-226FF257280A}" srcOrd="0" destOrd="0" presId="urn:microsoft.com/office/officeart/2005/8/layout/orgChart1"/>
    <dgm:cxn modelId="{20912386-068B-42EE-B999-402731D7AAEE}" srcId="{9BA540E7-4EEF-4B3E-8039-1EC51DC29F75}" destId="{EC5AD712-4496-41DF-B368-F0B9B3B59E7E}" srcOrd="1" destOrd="0" parTransId="{4FB66A80-CD42-424E-B4E7-656C95C6C771}" sibTransId="{B72E47BD-C0C3-42F1-AAD0-3A8FD4BFC5D1}"/>
    <dgm:cxn modelId="{09777989-43B9-4122-9DEE-813B3A5134D7}" type="presOf" srcId="{D7472BC2-5231-4C94-B053-0D68B27C7CB4}" destId="{9C4AA417-C507-4AE2-B3DE-44CCE9EC6CAD}" srcOrd="1" destOrd="0" presId="urn:microsoft.com/office/officeart/2005/8/layout/orgChart1"/>
    <dgm:cxn modelId="{8C90AA8A-2ABE-4359-9A3A-095D1F17DC3F}" srcId="{BD5149B8-8923-4431-95CA-03E978FD6C95}" destId="{66A5E76D-E115-40E9-AA16-2679F55178B2}" srcOrd="0" destOrd="0" parTransId="{FF227A9C-394D-4B9B-9966-48271E8C0CBE}" sibTransId="{9FBCF8F7-E732-47BE-96AE-DD81B1E54F6C}"/>
    <dgm:cxn modelId="{8C4D428B-9F35-4D4A-BFAB-E4ADB2AE2F11}" srcId="{D7472BC2-5231-4C94-B053-0D68B27C7CB4}" destId="{BCA5D75C-CF8F-44B5-ABFD-64DDF9779700}" srcOrd="2" destOrd="0" parTransId="{EBD3F7A1-97E7-43D8-8C2D-32716B94E0D6}" sibTransId="{53F0B396-4C10-4461-8767-9A13ABFCB9BB}"/>
    <dgm:cxn modelId="{9D1ABB8C-D0C8-45DC-86CF-DED9F40D46A6}" type="presOf" srcId="{76101362-2E20-4DF7-8077-4B38B52EAC85}" destId="{A18E0234-DCCE-493E-83B1-5CEC5FE802D9}" srcOrd="0" destOrd="0" presId="urn:microsoft.com/office/officeart/2005/8/layout/orgChart1"/>
    <dgm:cxn modelId="{F1B1AD93-A598-4D0B-99F9-193C1F79A6C8}" type="presOf" srcId="{9BA540E7-4EEF-4B3E-8039-1EC51DC29F75}" destId="{2CB528A6-8108-43CA-BA01-17EADF90166F}" srcOrd="1" destOrd="0" presId="urn:microsoft.com/office/officeart/2005/8/layout/orgChart1"/>
    <dgm:cxn modelId="{5DA5AB94-6103-43BD-8C56-A54347EE1D78}" type="presOf" srcId="{0C507559-BD84-45DC-B8EF-149A7BA7AC68}" destId="{DD650E95-3FF0-416F-9F3D-CC1391A25D5E}" srcOrd="0" destOrd="0" presId="urn:microsoft.com/office/officeart/2005/8/layout/orgChart1"/>
    <dgm:cxn modelId="{3CF53495-C2B4-4983-ADE1-6FBEF63B678B}" srcId="{2D58B970-CB91-446A-BF5C-9DD16278467E}" destId="{78C0B95C-30D4-4A77-9807-DA64FD87E897}" srcOrd="5" destOrd="0" parTransId="{9E60F8A0-BFF7-4676-B298-5C0734722661}" sibTransId="{8C55F6E0-4D53-4C2E-A0F7-C2CFE60C5AAE}"/>
    <dgm:cxn modelId="{7A89F696-5B89-4BC7-8479-3CC989E4C200}" type="presOf" srcId="{7C81CFDA-A09C-4C73-AA54-76E62BE7A0C0}" destId="{314B9955-D045-4766-9BE6-59C26EFCBFDE}" srcOrd="0" destOrd="0" presId="urn:microsoft.com/office/officeart/2005/8/layout/orgChart1"/>
    <dgm:cxn modelId="{5CBFCB98-8C33-43BD-9853-89BBCF4C4B12}" type="presOf" srcId="{BCCE2580-E687-4DE0-B40E-7773D965BE6F}" destId="{3B104F5B-4699-4D56-969C-79892DAE43AD}" srcOrd="1" destOrd="0" presId="urn:microsoft.com/office/officeart/2005/8/layout/orgChart1"/>
    <dgm:cxn modelId="{CFB5B59A-1FF2-4D69-8F91-B7E25F0B30AD}" type="presOf" srcId="{93D4BCBC-5525-4E9C-BA1E-ADE649CCA9D6}" destId="{195712EE-A336-4FDF-A8DE-7DBD1A18B461}" srcOrd="0" destOrd="0" presId="urn:microsoft.com/office/officeart/2005/8/layout/orgChart1"/>
    <dgm:cxn modelId="{311EC5A2-61D7-4DD2-9F08-EC00E4A415DB}" srcId="{9BA540E7-4EEF-4B3E-8039-1EC51DC29F75}" destId="{C8EC776A-D335-4DAD-8ADD-33663C80745C}" srcOrd="3" destOrd="0" parTransId="{102B33E4-DC2E-4902-88BA-0941D767D4F1}" sibTransId="{E2305D0B-23CB-4953-9E4E-FB1E3F9A86A1}"/>
    <dgm:cxn modelId="{A4D855A6-B294-438C-8344-34508E5D21EA}" srcId="{2D58B970-CB91-446A-BF5C-9DD16278467E}" destId="{5C7668EF-E446-4FBF-BFC8-E87D24CE6E19}" srcOrd="0" destOrd="0" parTransId="{93D4BCBC-5525-4E9C-BA1E-ADE649CCA9D6}" sibTransId="{1D897BDD-EBA5-4047-8C45-B4E746605EBB}"/>
    <dgm:cxn modelId="{A67B99A6-9FF8-409C-B0B6-1D495173BFD2}" type="presOf" srcId="{02785825-1C3C-4DA4-A0F8-FC6375588369}" destId="{42467F45-6556-444F-8FDB-1F399F421645}" srcOrd="1" destOrd="0" presId="urn:microsoft.com/office/officeart/2005/8/layout/orgChart1"/>
    <dgm:cxn modelId="{A695DBAB-7EEA-4EE8-9024-702D47300312}" type="presOf" srcId="{8A3ABEC2-1274-4802-B916-31FBD08E34CF}" destId="{DBA2281A-37E0-4B50-A83E-CA80F324F9BF}" srcOrd="0" destOrd="0" presId="urn:microsoft.com/office/officeart/2005/8/layout/orgChart1"/>
    <dgm:cxn modelId="{2206E7AF-2ACE-4131-A3AC-34636CF2979D}" type="presOf" srcId="{C193116D-3BEA-465F-BA84-C2AF3AA79E8A}" destId="{7526BAD9-19EE-43C2-B9CF-A54C736B834F}" srcOrd="1" destOrd="0" presId="urn:microsoft.com/office/officeart/2005/8/layout/orgChart1"/>
    <dgm:cxn modelId="{D6318CB4-E87D-4109-ACF4-612773DB8C19}" type="presOf" srcId="{EC5AD712-4496-41DF-B368-F0B9B3B59E7E}" destId="{253BB428-ABAA-4496-9118-22A2B02C1193}" srcOrd="0" destOrd="0" presId="urn:microsoft.com/office/officeart/2005/8/layout/orgChart1"/>
    <dgm:cxn modelId="{851BA9B4-1BF1-4C54-BABF-FDAB261B5AF9}" type="presOf" srcId="{E331E819-587C-42EA-ADCB-5267F52549D3}" destId="{19178100-78B9-42DD-9EC0-ACEC0A410C62}" srcOrd="0" destOrd="0" presId="urn:microsoft.com/office/officeart/2005/8/layout/orgChart1"/>
    <dgm:cxn modelId="{76ECDAB5-7E32-4800-B0B4-530DAA1A36E3}" type="presOf" srcId="{5C7668EF-E446-4FBF-BFC8-E87D24CE6E19}" destId="{88C1269A-602B-413F-89E5-996BB8936D4E}" srcOrd="1" destOrd="0" presId="urn:microsoft.com/office/officeart/2005/8/layout/orgChart1"/>
    <dgm:cxn modelId="{EB6949B9-DECB-44FF-ADD2-CC52706ABF87}" type="presOf" srcId="{7C667315-E381-4C48-B9CB-956DDE60F572}" destId="{0CF0CC5F-5552-4D11-8BF8-E7C6B03EAA07}" srcOrd="0" destOrd="0" presId="urn:microsoft.com/office/officeart/2005/8/layout/orgChart1"/>
    <dgm:cxn modelId="{3F24E5B9-FDEE-4FD0-905B-78BABF6EB308}" type="presOf" srcId="{2574FC26-4D74-48B5-8080-5CB05B3031DB}" destId="{F40E7C13-C2CF-4582-A136-222A0E3787ED}" srcOrd="0" destOrd="0" presId="urn:microsoft.com/office/officeart/2005/8/layout/orgChart1"/>
    <dgm:cxn modelId="{0ABB43BA-EE0A-437C-A896-3A7E87A032C1}" type="presOf" srcId="{BD8E97C1-85EE-4CFB-AD87-6D724B63D923}" destId="{80C009F3-BAF4-4A93-9724-0297D7C0FF49}" srcOrd="0" destOrd="0" presId="urn:microsoft.com/office/officeart/2005/8/layout/orgChart1"/>
    <dgm:cxn modelId="{44768CBE-14A2-4C74-AB3E-B599FC464C36}" type="presOf" srcId="{7795FCAA-E520-43D0-AF1E-F70F831618D3}" destId="{FB358BFF-9A8A-4D03-9825-EB010AA4CA97}" srcOrd="0" destOrd="0" presId="urn:microsoft.com/office/officeart/2005/8/layout/orgChart1"/>
    <dgm:cxn modelId="{8DD9E2BF-A90A-4304-B3E5-5715DAA7C9CC}" srcId="{9BA540E7-4EEF-4B3E-8039-1EC51DC29F75}" destId="{BABA0A8F-2228-4503-A983-8DD00E008E2D}" srcOrd="2" destOrd="0" parTransId="{3D14EB4D-ABC7-48C8-A5E7-E2869B734DC9}" sibTransId="{9E31F2E9-DA13-48B2-B9D3-72CBCBBE9F3F}"/>
    <dgm:cxn modelId="{7D155CC1-0676-4A8F-BDBB-8D9020D91CF8}" type="presOf" srcId="{9BA540E7-4EEF-4B3E-8039-1EC51DC29F75}" destId="{B18708FD-5A37-43C3-9930-27DCAF272164}" srcOrd="0" destOrd="0" presId="urn:microsoft.com/office/officeart/2005/8/layout/orgChart1"/>
    <dgm:cxn modelId="{BF3A09C2-9C43-4007-A453-80577EEAE96D}" type="presOf" srcId="{BE5458D5-3ABE-4AA8-BCD0-7BD72F4AE1E2}" destId="{5AAFBC77-6AFE-4126-98D1-E6FDC6B20EB7}" srcOrd="0" destOrd="0" presId="urn:microsoft.com/office/officeart/2005/8/layout/orgChart1"/>
    <dgm:cxn modelId="{42BB0EC4-30EA-4817-8698-3DA79AA023D0}" type="presOf" srcId="{549554B3-E488-4514-8431-A6B4C62B82CC}" destId="{7C84EF7F-6E16-4E19-8CE6-C56FA0F244FD}" srcOrd="0" destOrd="0" presId="urn:microsoft.com/office/officeart/2005/8/layout/orgChart1"/>
    <dgm:cxn modelId="{F26020C5-B3BE-4193-8C64-8594E3693449}" type="presOf" srcId="{C8EC776A-D335-4DAD-8ADD-33663C80745C}" destId="{9939FF77-F9C4-4982-A231-C8E31966AE50}" srcOrd="1" destOrd="0" presId="urn:microsoft.com/office/officeart/2005/8/layout/orgChart1"/>
    <dgm:cxn modelId="{654F7ECE-28D4-4B5F-815E-F244C6CA1DD3}" type="presOf" srcId="{EC5AD712-4496-41DF-B368-F0B9B3B59E7E}" destId="{11D0529A-AC3C-41BD-8C20-ED19EFA378A2}" srcOrd="1" destOrd="0" presId="urn:microsoft.com/office/officeart/2005/8/layout/orgChart1"/>
    <dgm:cxn modelId="{BB2493CF-10E7-4EB2-AC8D-E34CAE26B757}" srcId="{BD5149B8-8923-4431-95CA-03E978FD6C95}" destId="{5F55779A-00E2-41F1-97B6-CAF6FD776E86}" srcOrd="5" destOrd="0" parTransId="{C5B7410B-2E03-4C97-889C-822FEE7FC068}" sibTransId="{C2C16975-763F-42D9-A96D-3CA4D0D3071C}"/>
    <dgm:cxn modelId="{ED5408DB-E062-43CF-888D-C6B54A502023}" type="presOf" srcId="{E49C18EF-770D-4924-B118-82F12DC0BB88}" destId="{048DF962-0FED-4466-9452-986B5A752273}" srcOrd="1" destOrd="0" presId="urn:microsoft.com/office/officeart/2005/8/layout/orgChart1"/>
    <dgm:cxn modelId="{FC69A7DB-EBED-4738-B416-3B1D37E2B227}" type="presOf" srcId="{0D2044B9-5D39-4DBD-92DA-9F7042189598}" destId="{281CD206-98BE-4EE4-9567-29DE28ABF016}" srcOrd="0" destOrd="0" presId="urn:microsoft.com/office/officeart/2005/8/layout/orgChart1"/>
    <dgm:cxn modelId="{907682DD-CAC7-4FED-9D77-F6D6F12F4F5E}" type="presOf" srcId="{FF227A9C-394D-4B9B-9966-48271E8C0CBE}" destId="{DBDFBB3A-30A2-4E94-9B5D-564170B55DB7}" srcOrd="0" destOrd="0" presId="urn:microsoft.com/office/officeart/2005/8/layout/orgChart1"/>
    <dgm:cxn modelId="{7900E9DE-A25C-40B4-A1B7-0334E2D45D15}" type="presOf" srcId="{3D14EB4D-ABC7-48C8-A5E7-E2869B734DC9}" destId="{1B51BEE5-F1B0-44AA-96F8-D2BE512CEEB5}" srcOrd="0" destOrd="0" presId="urn:microsoft.com/office/officeart/2005/8/layout/orgChart1"/>
    <dgm:cxn modelId="{CE8838DF-25BD-4D83-8D62-60027AB5B241}" type="presOf" srcId="{C431ECF6-6CA0-4B18-99C7-4F7021C497E5}" destId="{0B9A373C-DC72-41BF-A415-04E6AE74D839}" srcOrd="1" destOrd="0" presId="urn:microsoft.com/office/officeart/2005/8/layout/orgChart1"/>
    <dgm:cxn modelId="{72A271DF-A5C9-4433-83E5-AE16C35F1ABC}" type="presOf" srcId="{78C0B95C-30D4-4A77-9807-DA64FD87E897}" destId="{7CC30BE6-10CF-4A2B-9B9F-157148E09498}" srcOrd="0" destOrd="0" presId="urn:microsoft.com/office/officeart/2005/8/layout/orgChart1"/>
    <dgm:cxn modelId="{C32B35E0-FFE5-4F31-8C2C-CE5925684E64}" type="presOf" srcId="{102B33E4-DC2E-4902-88BA-0941D767D4F1}" destId="{989BFFC8-B95A-41B7-9E4F-09A72471FF20}" srcOrd="0" destOrd="0" presId="urn:microsoft.com/office/officeart/2005/8/layout/orgChart1"/>
    <dgm:cxn modelId="{799348E6-57EE-4222-A940-576C9EE6475C}" type="presOf" srcId="{5C7668EF-E446-4FBF-BFC8-E87D24CE6E19}" destId="{0E3F160B-263C-4996-8187-DDEB67A6AE2A}" srcOrd="0" destOrd="0" presId="urn:microsoft.com/office/officeart/2005/8/layout/orgChart1"/>
    <dgm:cxn modelId="{FBE56FE6-C038-4423-9934-A1C266F52BD4}" type="presOf" srcId="{78E67874-5850-477F-8379-BCBF611CB753}" destId="{7D620E8F-4265-4D31-84E3-C69D47DEAA94}" srcOrd="0" destOrd="0" presId="urn:microsoft.com/office/officeart/2005/8/layout/orgChart1"/>
    <dgm:cxn modelId="{C12C88E9-5AD6-497E-B20C-07B596349A4E}" type="presOf" srcId="{C6E7C329-D9FE-449E-971E-8E0D4264D2E9}" destId="{64932B87-5E10-47B6-9681-F44C23A44027}" srcOrd="0" destOrd="0" presId="urn:microsoft.com/office/officeart/2005/8/layout/orgChart1"/>
    <dgm:cxn modelId="{494FA7EB-E818-4FD5-BB82-CAE02EE51EEA}" srcId="{9BA540E7-4EEF-4B3E-8039-1EC51DC29F75}" destId="{BCCE2580-E687-4DE0-B40E-7773D965BE6F}" srcOrd="4" destOrd="0" parTransId="{E331E819-587C-42EA-ADCB-5267F52549D3}" sibTransId="{7128DB6F-2A56-47A2-BC8D-C1B74ABFCC72}"/>
    <dgm:cxn modelId="{518C1BEC-D701-4667-A04F-6F2FF67F3BF9}" srcId="{2D58B970-CB91-446A-BF5C-9DD16278467E}" destId="{0C507559-BD84-45DC-B8EF-149A7BA7AC68}" srcOrd="2" destOrd="0" parTransId="{2269E6E8-DEFA-411E-AC1B-87FED0F0387A}" sibTransId="{FBD1D1C8-F559-4A4D-8FE2-5FA0ACD243DF}"/>
    <dgm:cxn modelId="{94849FEC-8492-4F71-A035-403C3047BC12}" type="presOf" srcId="{6637FF18-C30A-40B1-BC39-9CF1C9F3C947}" destId="{488A7786-E405-4077-8940-DE1559636279}" srcOrd="0" destOrd="0" presId="urn:microsoft.com/office/officeart/2005/8/layout/orgChart1"/>
    <dgm:cxn modelId="{5C0867F2-C623-4454-965C-376DB6139F92}" type="presOf" srcId="{BD5149B8-8923-4431-95CA-03E978FD6C95}" destId="{617DF9D8-7720-48DE-9367-727E4E563428}" srcOrd="0" destOrd="0" presId="urn:microsoft.com/office/officeart/2005/8/layout/orgChart1"/>
    <dgm:cxn modelId="{0C43BAF2-A07B-4F4A-A799-003605602EDD}" srcId="{02785825-1C3C-4DA4-A0F8-FC6375588369}" destId="{94066EE8-E091-4583-B598-08DFC42A0DFF}" srcOrd="2" destOrd="0" parTransId="{49EFFB17-491A-4246-9244-ECEC589A877A}" sibTransId="{83E93A93-9004-4636-A573-54B74B96DED1}"/>
    <dgm:cxn modelId="{0E1B12F3-D4AE-476A-A22B-7BB51236C669}" type="presOf" srcId="{53854FBE-8BF7-4517-B345-275D6CA86DD9}" destId="{8C9874E7-DE94-4BC3-A30C-176D3A3C9068}" srcOrd="0" destOrd="0" presId="urn:microsoft.com/office/officeart/2005/8/layout/orgChart1"/>
    <dgm:cxn modelId="{BC33F2FA-EDB1-4A79-AA4D-2C6AF75F76F1}" type="presOf" srcId="{66A5E76D-E115-40E9-AA16-2679F55178B2}" destId="{2EC7B894-7934-4BF3-A515-186FE2AF29FE}" srcOrd="0" destOrd="0" presId="urn:microsoft.com/office/officeart/2005/8/layout/orgChart1"/>
    <dgm:cxn modelId="{70D797FE-3D90-4C4B-BFE2-2556CD3BC742}" srcId="{6637FF18-C30A-40B1-BC39-9CF1C9F3C947}" destId="{49DEEBDB-B1AB-4EF0-B9AD-2E7C1CCE75CD}" srcOrd="0" destOrd="0" parTransId="{6035ADEC-1D6F-4B0B-B8A4-3B181388995F}" sibTransId="{4CB41B16-C07B-4303-BBA5-4DD0FE295AE3}"/>
    <dgm:cxn modelId="{102FFAAC-0DEF-458B-B864-65E43D3A7B90}" type="presParOf" srcId="{488A7786-E405-4077-8940-DE1559636279}" destId="{98BA0ACB-CCA3-49BA-8322-B0ABD7F8E63F}" srcOrd="0" destOrd="0" presId="urn:microsoft.com/office/officeart/2005/8/layout/orgChart1"/>
    <dgm:cxn modelId="{C91CF697-3673-4FB0-81A3-AFC0754EBDF9}" type="presParOf" srcId="{98BA0ACB-CCA3-49BA-8322-B0ABD7F8E63F}" destId="{394A2B09-72EB-4DD0-BB5D-6F7D9F96CDAD}" srcOrd="0" destOrd="0" presId="urn:microsoft.com/office/officeart/2005/8/layout/orgChart1"/>
    <dgm:cxn modelId="{59187DE6-EF03-4E84-9CA3-FF194AF08489}" type="presParOf" srcId="{394A2B09-72EB-4DD0-BB5D-6F7D9F96CDAD}" destId="{6DB9BD6E-2575-45D5-B90B-9B89046AC20C}" srcOrd="0" destOrd="0" presId="urn:microsoft.com/office/officeart/2005/8/layout/orgChart1"/>
    <dgm:cxn modelId="{07DEFC90-B717-4890-92E9-5D646771FFC3}" type="presParOf" srcId="{394A2B09-72EB-4DD0-BB5D-6F7D9F96CDAD}" destId="{846ED33C-5660-4806-9508-95C5E3F149AC}" srcOrd="1" destOrd="0" presId="urn:microsoft.com/office/officeart/2005/8/layout/orgChart1"/>
    <dgm:cxn modelId="{A648E4A8-086B-4074-87CD-CBF33E147D20}" type="presParOf" srcId="{98BA0ACB-CCA3-49BA-8322-B0ABD7F8E63F}" destId="{BA4D4508-72DD-4AE0-85D6-AFD003F25AB7}" srcOrd="1" destOrd="0" presId="urn:microsoft.com/office/officeart/2005/8/layout/orgChart1"/>
    <dgm:cxn modelId="{2ACBD26A-92BD-4229-896C-4D5596491F3F}" type="presParOf" srcId="{BA4D4508-72DD-4AE0-85D6-AFD003F25AB7}" destId="{38EC13BB-2DB4-400A-BAEA-35524E807EA2}" srcOrd="0" destOrd="0" presId="urn:microsoft.com/office/officeart/2005/8/layout/orgChart1"/>
    <dgm:cxn modelId="{189A0BDE-FBC3-460C-B8E2-82767F5FDE51}" type="presParOf" srcId="{BA4D4508-72DD-4AE0-85D6-AFD003F25AB7}" destId="{4068A926-8035-439C-86BD-3A02ECB95578}" srcOrd="1" destOrd="0" presId="urn:microsoft.com/office/officeart/2005/8/layout/orgChart1"/>
    <dgm:cxn modelId="{4D0DE5C0-83CF-4F7E-8A46-D51823C936F8}" type="presParOf" srcId="{4068A926-8035-439C-86BD-3A02ECB95578}" destId="{E1C62F8F-FD89-4302-9CFA-AB239B8D17F5}" srcOrd="0" destOrd="0" presId="urn:microsoft.com/office/officeart/2005/8/layout/orgChart1"/>
    <dgm:cxn modelId="{C8766B1A-EE55-46F2-B655-2BF03875B0D3}" type="presParOf" srcId="{E1C62F8F-FD89-4302-9CFA-AB239B8D17F5}" destId="{B18708FD-5A37-43C3-9930-27DCAF272164}" srcOrd="0" destOrd="0" presId="urn:microsoft.com/office/officeart/2005/8/layout/orgChart1"/>
    <dgm:cxn modelId="{1D7233BB-368F-4733-98DB-BD5F7F7D40F9}" type="presParOf" srcId="{E1C62F8F-FD89-4302-9CFA-AB239B8D17F5}" destId="{2CB528A6-8108-43CA-BA01-17EADF90166F}" srcOrd="1" destOrd="0" presId="urn:microsoft.com/office/officeart/2005/8/layout/orgChart1"/>
    <dgm:cxn modelId="{2FC743A5-C8F4-4FBF-AB9C-EE2C1C3A96D8}" type="presParOf" srcId="{4068A926-8035-439C-86BD-3A02ECB95578}" destId="{BC67A228-2D69-4DF8-91F0-95E15AE64865}" srcOrd="1" destOrd="0" presId="urn:microsoft.com/office/officeart/2005/8/layout/orgChart1"/>
    <dgm:cxn modelId="{5EBFE4A3-59AB-4658-B2F6-3E48476F24A5}" type="presParOf" srcId="{BC67A228-2D69-4DF8-91F0-95E15AE64865}" destId="{314B9955-D045-4766-9BE6-59C26EFCBFDE}" srcOrd="0" destOrd="0" presId="urn:microsoft.com/office/officeart/2005/8/layout/orgChart1"/>
    <dgm:cxn modelId="{37471E3E-60BF-401E-BDD7-AD3C3BCA981C}" type="presParOf" srcId="{BC67A228-2D69-4DF8-91F0-95E15AE64865}" destId="{8FD33020-9AE7-4E60-AAE1-152970E4DE3C}" srcOrd="1" destOrd="0" presId="urn:microsoft.com/office/officeart/2005/8/layout/orgChart1"/>
    <dgm:cxn modelId="{093AC705-B661-4595-A390-797F8F1A5F35}" type="presParOf" srcId="{8FD33020-9AE7-4E60-AAE1-152970E4DE3C}" destId="{864CF601-1327-46AE-B3D6-4D2ED1F2FA0F}" srcOrd="0" destOrd="0" presId="urn:microsoft.com/office/officeart/2005/8/layout/orgChart1"/>
    <dgm:cxn modelId="{562EB54E-8166-4EB3-B7D8-8DD20AF0EE83}" type="presParOf" srcId="{864CF601-1327-46AE-B3D6-4D2ED1F2FA0F}" destId="{83265780-21E1-4633-83B8-270B293F039D}" srcOrd="0" destOrd="0" presId="urn:microsoft.com/office/officeart/2005/8/layout/orgChart1"/>
    <dgm:cxn modelId="{1E4858A1-3478-48BE-B888-3E89D5B8FB77}" type="presParOf" srcId="{864CF601-1327-46AE-B3D6-4D2ED1F2FA0F}" destId="{048DF962-0FED-4466-9452-986B5A752273}" srcOrd="1" destOrd="0" presId="urn:microsoft.com/office/officeart/2005/8/layout/orgChart1"/>
    <dgm:cxn modelId="{BFC2AFA0-872F-4868-AB56-7B440CE23616}" type="presParOf" srcId="{8FD33020-9AE7-4E60-AAE1-152970E4DE3C}" destId="{F4EB8FDD-A4D5-4125-830B-6B75D4898F2F}" srcOrd="1" destOrd="0" presId="urn:microsoft.com/office/officeart/2005/8/layout/orgChart1"/>
    <dgm:cxn modelId="{B3CCDB3B-EAF5-430B-AB39-71BA1675E657}" type="presParOf" srcId="{8FD33020-9AE7-4E60-AAE1-152970E4DE3C}" destId="{DF0CE0CB-8A40-4AF8-8539-9187C56887FE}" srcOrd="2" destOrd="0" presId="urn:microsoft.com/office/officeart/2005/8/layout/orgChart1"/>
    <dgm:cxn modelId="{FD4F47E8-5162-42B9-966D-42C3726BA8FF}" type="presParOf" srcId="{BC67A228-2D69-4DF8-91F0-95E15AE64865}" destId="{860554AE-76E0-43C5-946C-19CC4F2887D0}" srcOrd="2" destOrd="0" presId="urn:microsoft.com/office/officeart/2005/8/layout/orgChart1"/>
    <dgm:cxn modelId="{FE8BF169-F1D7-40D5-B32E-40FF2807FBF3}" type="presParOf" srcId="{BC67A228-2D69-4DF8-91F0-95E15AE64865}" destId="{47E2A5A2-6BEA-4FB6-94B4-CC842C9F83B5}" srcOrd="3" destOrd="0" presId="urn:microsoft.com/office/officeart/2005/8/layout/orgChart1"/>
    <dgm:cxn modelId="{1256BD38-012F-4B8F-A1E2-D0820BD70C98}" type="presParOf" srcId="{47E2A5A2-6BEA-4FB6-94B4-CC842C9F83B5}" destId="{93AB7FB9-1BB2-4228-B9F5-44BD4779D178}" srcOrd="0" destOrd="0" presId="urn:microsoft.com/office/officeart/2005/8/layout/orgChart1"/>
    <dgm:cxn modelId="{7C2F2D8C-9A9B-4530-9D53-30E29F87E568}" type="presParOf" srcId="{93AB7FB9-1BB2-4228-B9F5-44BD4779D178}" destId="{253BB428-ABAA-4496-9118-22A2B02C1193}" srcOrd="0" destOrd="0" presId="urn:microsoft.com/office/officeart/2005/8/layout/orgChart1"/>
    <dgm:cxn modelId="{8971287F-C6D5-44FF-849F-DECBDAC61355}" type="presParOf" srcId="{93AB7FB9-1BB2-4228-B9F5-44BD4779D178}" destId="{11D0529A-AC3C-41BD-8C20-ED19EFA378A2}" srcOrd="1" destOrd="0" presId="urn:microsoft.com/office/officeart/2005/8/layout/orgChart1"/>
    <dgm:cxn modelId="{6989E91E-0134-4CBC-84FB-BF4365408D0D}" type="presParOf" srcId="{47E2A5A2-6BEA-4FB6-94B4-CC842C9F83B5}" destId="{826B9457-750C-43EC-AC16-0E56D1A4DABD}" srcOrd="1" destOrd="0" presId="urn:microsoft.com/office/officeart/2005/8/layout/orgChart1"/>
    <dgm:cxn modelId="{D3070B24-D42A-4410-A0F6-D70F48A65CD0}" type="presParOf" srcId="{47E2A5A2-6BEA-4FB6-94B4-CC842C9F83B5}" destId="{957C0A6F-7AA3-47F2-ADF1-BED6556A51D9}" srcOrd="2" destOrd="0" presId="urn:microsoft.com/office/officeart/2005/8/layout/orgChart1"/>
    <dgm:cxn modelId="{F0B67505-D5A9-4475-BF99-23AB2F015CA0}" type="presParOf" srcId="{BC67A228-2D69-4DF8-91F0-95E15AE64865}" destId="{1B51BEE5-F1B0-44AA-96F8-D2BE512CEEB5}" srcOrd="4" destOrd="0" presId="urn:microsoft.com/office/officeart/2005/8/layout/orgChart1"/>
    <dgm:cxn modelId="{8DBFE5A6-A431-452A-98CE-388602EAB5C4}" type="presParOf" srcId="{BC67A228-2D69-4DF8-91F0-95E15AE64865}" destId="{4AC69D73-3E7B-4B6D-8511-0EC2A4009443}" srcOrd="5" destOrd="0" presId="urn:microsoft.com/office/officeart/2005/8/layout/orgChart1"/>
    <dgm:cxn modelId="{95A8A9D1-5549-44F7-995B-412C624FDB5F}" type="presParOf" srcId="{4AC69D73-3E7B-4B6D-8511-0EC2A4009443}" destId="{954F7C36-7A48-4ADA-A943-E20F1E4B2EAC}" srcOrd="0" destOrd="0" presId="urn:microsoft.com/office/officeart/2005/8/layout/orgChart1"/>
    <dgm:cxn modelId="{D6301D3D-EE75-4DAE-9EB1-4E7582087530}" type="presParOf" srcId="{954F7C36-7A48-4ADA-A943-E20F1E4B2EAC}" destId="{6515841B-F09A-477D-9877-F895718A8712}" srcOrd="0" destOrd="0" presId="urn:microsoft.com/office/officeart/2005/8/layout/orgChart1"/>
    <dgm:cxn modelId="{0F15BB68-FF40-47F2-B870-9A0F3252EDE8}" type="presParOf" srcId="{954F7C36-7A48-4ADA-A943-E20F1E4B2EAC}" destId="{B18F2397-FD8B-4081-A3A9-41BAD278BD2D}" srcOrd="1" destOrd="0" presId="urn:microsoft.com/office/officeart/2005/8/layout/orgChart1"/>
    <dgm:cxn modelId="{7FCF3FC8-1A0A-42AC-8387-E936045CCE51}" type="presParOf" srcId="{4AC69D73-3E7B-4B6D-8511-0EC2A4009443}" destId="{8768A967-8A96-4BFF-A124-409D1591D16C}" srcOrd="1" destOrd="0" presId="urn:microsoft.com/office/officeart/2005/8/layout/orgChart1"/>
    <dgm:cxn modelId="{D2AA9DC1-007D-40E6-A15C-49F5DACDCA6D}" type="presParOf" srcId="{4AC69D73-3E7B-4B6D-8511-0EC2A4009443}" destId="{D4F572D1-A13E-4970-9B48-B0E88DE47587}" srcOrd="2" destOrd="0" presId="urn:microsoft.com/office/officeart/2005/8/layout/orgChart1"/>
    <dgm:cxn modelId="{8704A253-EE0D-4B35-89F4-95A31775DA34}" type="presParOf" srcId="{BC67A228-2D69-4DF8-91F0-95E15AE64865}" destId="{989BFFC8-B95A-41B7-9E4F-09A72471FF20}" srcOrd="6" destOrd="0" presId="urn:microsoft.com/office/officeart/2005/8/layout/orgChart1"/>
    <dgm:cxn modelId="{99A545CF-4304-43D3-B960-6D48E69C4661}" type="presParOf" srcId="{BC67A228-2D69-4DF8-91F0-95E15AE64865}" destId="{60A39BEB-71B4-48BF-B40F-28DB1973D467}" srcOrd="7" destOrd="0" presId="urn:microsoft.com/office/officeart/2005/8/layout/orgChart1"/>
    <dgm:cxn modelId="{2F855E9D-53DD-4F38-8CF4-E3AF1EBB5683}" type="presParOf" srcId="{60A39BEB-71B4-48BF-B40F-28DB1973D467}" destId="{DBE27436-2D02-4E0B-965D-F6243C65CC21}" srcOrd="0" destOrd="0" presId="urn:microsoft.com/office/officeart/2005/8/layout/orgChart1"/>
    <dgm:cxn modelId="{25747D3F-845E-4A99-80A4-926DFEC050AF}" type="presParOf" srcId="{DBE27436-2D02-4E0B-965D-F6243C65CC21}" destId="{EC24A146-1712-4E22-A095-BE98D2EA8B8C}" srcOrd="0" destOrd="0" presId="urn:microsoft.com/office/officeart/2005/8/layout/orgChart1"/>
    <dgm:cxn modelId="{97E498B2-5F0B-49B7-863E-50992499E429}" type="presParOf" srcId="{DBE27436-2D02-4E0B-965D-F6243C65CC21}" destId="{9939FF77-F9C4-4982-A231-C8E31966AE50}" srcOrd="1" destOrd="0" presId="urn:microsoft.com/office/officeart/2005/8/layout/orgChart1"/>
    <dgm:cxn modelId="{0A4FB8C3-0C41-4D1F-A753-3A16C28B1B5D}" type="presParOf" srcId="{60A39BEB-71B4-48BF-B40F-28DB1973D467}" destId="{3FB9AE8D-34E3-40D6-97CC-131F674BEBCC}" srcOrd="1" destOrd="0" presId="urn:microsoft.com/office/officeart/2005/8/layout/orgChart1"/>
    <dgm:cxn modelId="{35081300-1241-4F61-9FE4-4250BBC708A7}" type="presParOf" srcId="{60A39BEB-71B4-48BF-B40F-28DB1973D467}" destId="{2C100529-130F-4035-89A6-79E34310B795}" srcOrd="2" destOrd="0" presId="urn:microsoft.com/office/officeart/2005/8/layout/orgChart1"/>
    <dgm:cxn modelId="{A24A50B3-CFAA-4EE1-A655-53327684B682}" type="presParOf" srcId="{BC67A228-2D69-4DF8-91F0-95E15AE64865}" destId="{19178100-78B9-42DD-9EC0-ACEC0A410C62}" srcOrd="8" destOrd="0" presId="urn:microsoft.com/office/officeart/2005/8/layout/orgChart1"/>
    <dgm:cxn modelId="{555C7B92-44A7-4FCB-8CD9-E0EDF039374A}" type="presParOf" srcId="{BC67A228-2D69-4DF8-91F0-95E15AE64865}" destId="{6969B836-D652-44FC-A924-B66603ABFA46}" srcOrd="9" destOrd="0" presId="urn:microsoft.com/office/officeart/2005/8/layout/orgChart1"/>
    <dgm:cxn modelId="{F53EA085-E457-4AD1-B7D3-3AC353272B5A}" type="presParOf" srcId="{6969B836-D652-44FC-A924-B66603ABFA46}" destId="{20AD12B0-22E5-448D-B921-45F210438689}" srcOrd="0" destOrd="0" presId="urn:microsoft.com/office/officeart/2005/8/layout/orgChart1"/>
    <dgm:cxn modelId="{8EC3E3BA-49EC-437B-B0D7-05025CEB4B03}" type="presParOf" srcId="{20AD12B0-22E5-448D-B921-45F210438689}" destId="{371D35DA-1774-492D-B473-D1AF238C6069}" srcOrd="0" destOrd="0" presId="urn:microsoft.com/office/officeart/2005/8/layout/orgChart1"/>
    <dgm:cxn modelId="{A7099431-980F-4BBA-B119-6740C3732E2D}" type="presParOf" srcId="{20AD12B0-22E5-448D-B921-45F210438689}" destId="{3B104F5B-4699-4D56-969C-79892DAE43AD}" srcOrd="1" destOrd="0" presId="urn:microsoft.com/office/officeart/2005/8/layout/orgChart1"/>
    <dgm:cxn modelId="{C00907DF-257C-46AF-B37B-306A60F06D24}" type="presParOf" srcId="{6969B836-D652-44FC-A924-B66603ABFA46}" destId="{413DDEB7-078B-45AD-9E27-A544388399A6}" srcOrd="1" destOrd="0" presId="urn:microsoft.com/office/officeart/2005/8/layout/orgChart1"/>
    <dgm:cxn modelId="{9BC4FCDA-7833-429D-8895-748F7AB7199C}" type="presParOf" srcId="{6969B836-D652-44FC-A924-B66603ABFA46}" destId="{5D0A4ABB-0573-4576-91AB-D0B88F91A030}" srcOrd="2" destOrd="0" presId="urn:microsoft.com/office/officeart/2005/8/layout/orgChart1"/>
    <dgm:cxn modelId="{99AB7991-7A75-4B3E-9C49-76F783BBC998}" type="presParOf" srcId="{4068A926-8035-439C-86BD-3A02ECB95578}" destId="{8683A083-ADDC-4863-B373-DE5F7254F174}" srcOrd="2" destOrd="0" presId="urn:microsoft.com/office/officeart/2005/8/layout/orgChart1"/>
    <dgm:cxn modelId="{C064EA9E-7859-4AD0-9C34-1668F04601DE}" type="presParOf" srcId="{BA4D4508-72DD-4AE0-85D6-AFD003F25AB7}" destId="{7D620E8F-4265-4D31-84E3-C69D47DEAA94}" srcOrd="2" destOrd="0" presId="urn:microsoft.com/office/officeart/2005/8/layout/orgChart1"/>
    <dgm:cxn modelId="{FBFD7C59-059C-4C66-9703-4BC0C119BED8}" type="presParOf" srcId="{BA4D4508-72DD-4AE0-85D6-AFD003F25AB7}" destId="{39F681A6-2FE4-4BF1-987E-FB2518CB6C67}" srcOrd="3" destOrd="0" presId="urn:microsoft.com/office/officeart/2005/8/layout/orgChart1"/>
    <dgm:cxn modelId="{00D73126-8C3F-405A-AD30-63A82813DAE8}" type="presParOf" srcId="{39F681A6-2FE4-4BF1-987E-FB2518CB6C67}" destId="{2F2CDC7A-9439-4281-82BB-989705F8EE54}" srcOrd="0" destOrd="0" presId="urn:microsoft.com/office/officeart/2005/8/layout/orgChart1"/>
    <dgm:cxn modelId="{0916B367-E36F-445A-A624-87FF89F1B9D3}" type="presParOf" srcId="{2F2CDC7A-9439-4281-82BB-989705F8EE54}" destId="{13F9082F-3994-4B6B-B3F7-1B82665E1390}" srcOrd="0" destOrd="0" presId="urn:microsoft.com/office/officeart/2005/8/layout/orgChart1"/>
    <dgm:cxn modelId="{37E10950-77AE-488F-B891-68BE8686F750}" type="presParOf" srcId="{2F2CDC7A-9439-4281-82BB-989705F8EE54}" destId="{6C7D5E19-FD7A-4E91-B7ED-C23DC604BD5E}" srcOrd="1" destOrd="0" presId="urn:microsoft.com/office/officeart/2005/8/layout/orgChart1"/>
    <dgm:cxn modelId="{2A03B624-5E45-403C-9F17-CCD1D0E28D45}" type="presParOf" srcId="{39F681A6-2FE4-4BF1-987E-FB2518CB6C67}" destId="{4BDBE217-4DDC-4DB0-8F32-3A39BDC95A1B}" srcOrd="1" destOrd="0" presId="urn:microsoft.com/office/officeart/2005/8/layout/orgChart1"/>
    <dgm:cxn modelId="{72688E49-3B76-4841-92F7-9661E3F53770}" type="presParOf" srcId="{4BDBE217-4DDC-4DB0-8F32-3A39BDC95A1B}" destId="{195712EE-A336-4FDF-A8DE-7DBD1A18B461}" srcOrd="0" destOrd="0" presId="urn:microsoft.com/office/officeart/2005/8/layout/orgChart1"/>
    <dgm:cxn modelId="{D1FCD08E-ACAD-4D91-9253-A50BB37728DB}" type="presParOf" srcId="{4BDBE217-4DDC-4DB0-8F32-3A39BDC95A1B}" destId="{A226F325-EDC1-417E-8075-63A46EABF49E}" srcOrd="1" destOrd="0" presId="urn:microsoft.com/office/officeart/2005/8/layout/orgChart1"/>
    <dgm:cxn modelId="{205B10A3-C998-499E-87ED-D279DEBC56F7}" type="presParOf" srcId="{A226F325-EDC1-417E-8075-63A46EABF49E}" destId="{6A1C0EFB-A628-4698-8003-13DED013046A}" srcOrd="0" destOrd="0" presId="urn:microsoft.com/office/officeart/2005/8/layout/orgChart1"/>
    <dgm:cxn modelId="{DCD9C64B-4D30-4787-8652-8ED3D538CADB}" type="presParOf" srcId="{6A1C0EFB-A628-4698-8003-13DED013046A}" destId="{0E3F160B-263C-4996-8187-DDEB67A6AE2A}" srcOrd="0" destOrd="0" presId="urn:microsoft.com/office/officeart/2005/8/layout/orgChart1"/>
    <dgm:cxn modelId="{852534AF-99CE-4294-9764-70BF99DA3C27}" type="presParOf" srcId="{6A1C0EFB-A628-4698-8003-13DED013046A}" destId="{88C1269A-602B-413F-89E5-996BB8936D4E}" srcOrd="1" destOrd="0" presId="urn:microsoft.com/office/officeart/2005/8/layout/orgChart1"/>
    <dgm:cxn modelId="{594932CC-C381-4F09-988D-900290E5D845}" type="presParOf" srcId="{A226F325-EDC1-417E-8075-63A46EABF49E}" destId="{7167A615-3B6C-4C60-BE84-199B9F023CF9}" srcOrd="1" destOrd="0" presId="urn:microsoft.com/office/officeart/2005/8/layout/orgChart1"/>
    <dgm:cxn modelId="{A53DF1CE-9B05-4CEB-9D73-51BB1D346D4A}" type="presParOf" srcId="{A226F325-EDC1-417E-8075-63A46EABF49E}" destId="{AFC31DCF-DB5F-4605-8D59-BF3ED129558F}" srcOrd="2" destOrd="0" presId="urn:microsoft.com/office/officeart/2005/8/layout/orgChart1"/>
    <dgm:cxn modelId="{0B74D9E7-0BDE-4203-87E3-BF6EF85317C9}" type="presParOf" srcId="{4BDBE217-4DDC-4DB0-8F32-3A39BDC95A1B}" destId="{281CD206-98BE-4EE4-9567-29DE28ABF016}" srcOrd="2" destOrd="0" presId="urn:microsoft.com/office/officeart/2005/8/layout/orgChart1"/>
    <dgm:cxn modelId="{C7E1BA65-FE69-40B5-A8FA-120900075DAA}" type="presParOf" srcId="{4BDBE217-4DDC-4DB0-8F32-3A39BDC95A1B}" destId="{31F54C81-EA32-4BF5-BFAD-472593C9BB87}" srcOrd="3" destOrd="0" presId="urn:microsoft.com/office/officeart/2005/8/layout/orgChart1"/>
    <dgm:cxn modelId="{B565B251-2D96-46BF-8D42-3029966D003B}" type="presParOf" srcId="{31F54C81-EA32-4BF5-BFAD-472593C9BB87}" destId="{AEEDCD42-12C5-4516-B090-94D8A25107E1}" srcOrd="0" destOrd="0" presId="urn:microsoft.com/office/officeart/2005/8/layout/orgChart1"/>
    <dgm:cxn modelId="{4DED4374-E9EA-4415-9298-3631D7C864AA}" type="presParOf" srcId="{AEEDCD42-12C5-4516-B090-94D8A25107E1}" destId="{DBA2281A-37E0-4B50-A83E-CA80F324F9BF}" srcOrd="0" destOrd="0" presId="urn:microsoft.com/office/officeart/2005/8/layout/orgChart1"/>
    <dgm:cxn modelId="{2D727B62-2279-467C-BCAE-4155B9375FA6}" type="presParOf" srcId="{AEEDCD42-12C5-4516-B090-94D8A25107E1}" destId="{A6131929-64E3-4CA7-B6DA-DBF13EDDFDFB}" srcOrd="1" destOrd="0" presId="urn:microsoft.com/office/officeart/2005/8/layout/orgChart1"/>
    <dgm:cxn modelId="{160A366A-A95A-46B3-88F0-59DF9FFE10F7}" type="presParOf" srcId="{31F54C81-EA32-4BF5-BFAD-472593C9BB87}" destId="{120EC678-933B-408E-B657-B8A8E68E1278}" srcOrd="1" destOrd="0" presId="urn:microsoft.com/office/officeart/2005/8/layout/orgChart1"/>
    <dgm:cxn modelId="{E4F839F2-6202-4A54-98B9-2D7DD7824167}" type="presParOf" srcId="{31F54C81-EA32-4BF5-BFAD-472593C9BB87}" destId="{D48D7379-868D-4417-91DD-0D0E07F1D415}" srcOrd="2" destOrd="0" presId="urn:microsoft.com/office/officeart/2005/8/layout/orgChart1"/>
    <dgm:cxn modelId="{AF714C6A-0F49-4FE5-91F7-B9A0D5C37CAF}" type="presParOf" srcId="{4BDBE217-4DDC-4DB0-8F32-3A39BDC95A1B}" destId="{5EB8F2A4-18EB-4CE2-BBC2-AA6532799685}" srcOrd="4" destOrd="0" presId="urn:microsoft.com/office/officeart/2005/8/layout/orgChart1"/>
    <dgm:cxn modelId="{99AAA246-29B1-4442-97F2-9B0DFD29F108}" type="presParOf" srcId="{4BDBE217-4DDC-4DB0-8F32-3A39BDC95A1B}" destId="{8A0196E8-059E-447F-AAD2-95F818DF052A}" srcOrd="5" destOrd="0" presId="urn:microsoft.com/office/officeart/2005/8/layout/orgChart1"/>
    <dgm:cxn modelId="{8AD0E866-68E2-48D5-96FD-4C932008CB70}" type="presParOf" srcId="{8A0196E8-059E-447F-AAD2-95F818DF052A}" destId="{286D97AE-A32C-4652-B841-5EE470B4F88B}" srcOrd="0" destOrd="0" presId="urn:microsoft.com/office/officeart/2005/8/layout/orgChart1"/>
    <dgm:cxn modelId="{BC0CA962-6167-436D-B1B6-0354AE655F8A}" type="presParOf" srcId="{286D97AE-A32C-4652-B841-5EE470B4F88B}" destId="{DD650E95-3FF0-416F-9F3D-CC1391A25D5E}" srcOrd="0" destOrd="0" presId="urn:microsoft.com/office/officeart/2005/8/layout/orgChart1"/>
    <dgm:cxn modelId="{C42CEBDC-C563-4D43-9274-C4AF016E18F9}" type="presParOf" srcId="{286D97AE-A32C-4652-B841-5EE470B4F88B}" destId="{68FDE547-8347-4E3A-994E-836E0575FC83}" srcOrd="1" destOrd="0" presId="urn:microsoft.com/office/officeart/2005/8/layout/orgChart1"/>
    <dgm:cxn modelId="{35444B4A-6EC5-4A70-A994-61A7C74598C6}" type="presParOf" srcId="{8A0196E8-059E-447F-AAD2-95F818DF052A}" destId="{F9AF24F4-5AAA-454D-AEB7-11CB363AEF1E}" srcOrd="1" destOrd="0" presId="urn:microsoft.com/office/officeart/2005/8/layout/orgChart1"/>
    <dgm:cxn modelId="{BF6A9100-872D-4BD5-8BD7-9BF5BA2FA802}" type="presParOf" srcId="{8A0196E8-059E-447F-AAD2-95F818DF052A}" destId="{9077F5B8-B97A-42BD-8BA7-7B525E447E37}" srcOrd="2" destOrd="0" presId="urn:microsoft.com/office/officeart/2005/8/layout/orgChart1"/>
    <dgm:cxn modelId="{7E780163-59B5-4488-BC17-2FCF3A59AD13}" type="presParOf" srcId="{4BDBE217-4DDC-4DB0-8F32-3A39BDC95A1B}" destId="{78439A8E-0C6E-4466-BF81-377497C5BB9B}" srcOrd="6" destOrd="0" presId="urn:microsoft.com/office/officeart/2005/8/layout/orgChart1"/>
    <dgm:cxn modelId="{A288A38C-C210-44F8-A4E4-F98D35468442}" type="presParOf" srcId="{4BDBE217-4DDC-4DB0-8F32-3A39BDC95A1B}" destId="{D2FB76A9-DE49-4346-97BF-566BEC7AC45C}" srcOrd="7" destOrd="0" presId="urn:microsoft.com/office/officeart/2005/8/layout/orgChart1"/>
    <dgm:cxn modelId="{74748B06-B949-46B8-B3DB-F3F56D25B147}" type="presParOf" srcId="{D2FB76A9-DE49-4346-97BF-566BEC7AC45C}" destId="{115EDE50-F80A-41D4-94BA-0F09300EFFC4}" srcOrd="0" destOrd="0" presId="urn:microsoft.com/office/officeart/2005/8/layout/orgChart1"/>
    <dgm:cxn modelId="{D5EEF70C-DC89-4761-BB52-93BBF7B8758C}" type="presParOf" srcId="{115EDE50-F80A-41D4-94BA-0F09300EFFC4}" destId="{2C1A3799-FCCF-4BCF-906B-92BAE91EDDF0}" srcOrd="0" destOrd="0" presId="urn:microsoft.com/office/officeart/2005/8/layout/orgChart1"/>
    <dgm:cxn modelId="{A79E6430-9AC3-4A47-8124-FFE866519C68}" type="presParOf" srcId="{115EDE50-F80A-41D4-94BA-0F09300EFFC4}" destId="{2F2AE003-5245-4EAE-A0F4-B0C365353259}" srcOrd="1" destOrd="0" presId="urn:microsoft.com/office/officeart/2005/8/layout/orgChart1"/>
    <dgm:cxn modelId="{96FE3226-E637-4B03-B862-372135B8E510}" type="presParOf" srcId="{D2FB76A9-DE49-4346-97BF-566BEC7AC45C}" destId="{2B7FFB7A-1467-4408-B63D-0A122AE835A1}" srcOrd="1" destOrd="0" presId="urn:microsoft.com/office/officeart/2005/8/layout/orgChart1"/>
    <dgm:cxn modelId="{EED705D1-3C11-4625-8C71-B8D3704CD52E}" type="presParOf" srcId="{D2FB76A9-DE49-4346-97BF-566BEC7AC45C}" destId="{4F472219-F6BA-4BE9-8BE1-172D5229DCCF}" srcOrd="2" destOrd="0" presId="urn:microsoft.com/office/officeart/2005/8/layout/orgChart1"/>
    <dgm:cxn modelId="{42BA2581-0787-454A-A11C-55D5108FABB8}" type="presParOf" srcId="{4BDBE217-4DDC-4DB0-8F32-3A39BDC95A1B}" destId="{5AAFBC77-6AFE-4126-98D1-E6FDC6B20EB7}" srcOrd="8" destOrd="0" presId="urn:microsoft.com/office/officeart/2005/8/layout/orgChart1"/>
    <dgm:cxn modelId="{8D65E3B7-C4A8-4F0C-BBDD-C8680EBF607C}" type="presParOf" srcId="{4BDBE217-4DDC-4DB0-8F32-3A39BDC95A1B}" destId="{5E5CB898-43DF-4C6E-A624-1840DE08D8E6}" srcOrd="9" destOrd="0" presId="urn:microsoft.com/office/officeart/2005/8/layout/orgChart1"/>
    <dgm:cxn modelId="{2408D832-4A81-44D4-8F2D-DBC865B94520}" type="presParOf" srcId="{5E5CB898-43DF-4C6E-A624-1840DE08D8E6}" destId="{1DA97B6A-5942-4797-B70E-AEA2AC7B5D6A}" srcOrd="0" destOrd="0" presId="urn:microsoft.com/office/officeart/2005/8/layout/orgChart1"/>
    <dgm:cxn modelId="{7E9AEC2C-8D27-48DE-8BEB-8E56DDEFC364}" type="presParOf" srcId="{1DA97B6A-5942-4797-B70E-AEA2AC7B5D6A}" destId="{0CF0CC5F-5552-4D11-8BF8-E7C6B03EAA07}" srcOrd="0" destOrd="0" presId="urn:microsoft.com/office/officeart/2005/8/layout/orgChart1"/>
    <dgm:cxn modelId="{EC976593-FBEC-4E64-8F65-08F43B5B03A7}" type="presParOf" srcId="{1DA97B6A-5942-4797-B70E-AEA2AC7B5D6A}" destId="{DA54FAB1-0B92-49A8-99A6-1BDEA1D247E7}" srcOrd="1" destOrd="0" presId="urn:microsoft.com/office/officeart/2005/8/layout/orgChart1"/>
    <dgm:cxn modelId="{F191BF2B-A883-4673-86FA-F8BB4615812A}" type="presParOf" srcId="{5E5CB898-43DF-4C6E-A624-1840DE08D8E6}" destId="{A0A27A5C-68F3-4D6A-AB8F-4DBD9F713674}" srcOrd="1" destOrd="0" presId="urn:microsoft.com/office/officeart/2005/8/layout/orgChart1"/>
    <dgm:cxn modelId="{7A668F00-57ED-4CB2-BEF2-A52FF53A88DF}" type="presParOf" srcId="{5E5CB898-43DF-4C6E-A624-1840DE08D8E6}" destId="{723C5E88-824A-40C9-AAB0-742A78F15704}" srcOrd="2" destOrd="0" presId="urn:microsoft.com/office/officeart/2005/8/layout/orgChart1"/>
    <dgm:cxn modelId="{AEE255E8-D386-4140-9A17-DD8C0BE7CF50}" type="presParOf" srcId="{4BDBE217-4DDC-4DB0-8F32-3A39BDC95A1B}" destId="{0C18D609-DAE2-420F-A0C8-F69C3E79D051}" srcOrd="10" destOrd="0" presId="urn:microsoft.com/office/officeart/2005/8/layout/orgChart1"/>
    <dgm:cxn modelId="{47BB9A93-D7A3-417E-B701-5B6092D19A22}" type="presParOf" srcId="{4BDBE217-4DDC-4DB0-8F32-3A39BDC95A1B}" destId="{4841B3A6-E5F5-408B-B039-84F309DDFD46}" srcOrd="11" destOrd="0" presId="urn:microsoft.com/office/officeart/2005/8/layout/orgChart1"/>
    <dgm:cxn modelId="{6C7BE5F9-0335-4B60-8B49-77F1BAD60CFF}" type="presParOf" srcId="{4841B3A6-E5F5-408B-B039-84F309DDFD46}" destId="{D3AAF06A-67AC-433D-AE0D-9A5C94A56282}" srcOrd="0" destOrd="0" presId="urn:microsoft.com/office/officeart/2005/8/layout/orgChart1"/>
    <dgm:cxn modelId="{968F8F5E-3EF2-4EAE-B95D-7F4A26178A0A}" type="presParOf" srcId="{D3AAF06A-67AC-433D-AE0D-9A5C94A56282}" destId="{7CC30BE6-10CF-4A2B-9B9F-157148E09498}" srcOrd="0" destOrd="0" presId="urn:microsoft.com/office/officeart/2005/8/layout/orgChart1"/>
    <dgm:cxn modelId="{677C614A-ECE6-45B4-B954-E8FC8FDD087D}" type="presParOf" srcId="{D3AAF06A-67AC-433D-AE0D-9A5C94A56282}" destId="{2CEF1FBC-2AFC-4C56-B590-97918E23BB8E}" srcOrd="1" destOrd="0" presId="urn:microsoft.com/office/officeart/2005/8/layout/orgChart1"/>
    <dgm:cxn modelId="{7D58CE37-FC24-42D0-9362-9F98AAAFD5B8}" type="presParOf" srcId="{4841B3A6-E5F5-408B-B039-84F309DDFD46}" destId="{37656A27-5CAC-4039-8407-521FF4FF9083}" srcOrd="1" destOrd="0" presId="urn:microsoft.com/office/officeart/2005/8/layout/orgChart1"/>
    <dgm:cxn modelId="{E2929326-1F2C-401A-A740-3AF6D35E2A4E}" type="presParOf" srcId="{4841B3A6-E5F5-408B-B039-84F309DDFD46}" destId="{ED64673E-AE5D-4BBB-A6EE-8737D1A6B489}" srcOrd="2" destOrd="0" presId="urn:microsoft.com/office/officeart/2005/8/layout/orgChart1"/>
    <dgm:cxn modelId="{8F02F2F2-DAF8-4509-8753-A839611BA452}" type="presParOf" srcId="{39F681A6-2FE4-4BF1-987E-FB2518CB6C67}" destId="{F9B466D6-3B9E-452C-A0F8-3B11CE0C76C8}" srcOrd="2" destOrd="0" presId="urn:microsoft.com/office/officeart/2005/8/layout/orgChart1"/>
    <dgm:cxn modelId="{A8F7C4BC-1768-4A38-B06A-8E4134E5F385}" type="presParOf" srcId="{BA4D4508-72DD-4AE0-85D6-AFD003F25AB7}" destId="{D6C9E105-476E-4FE3-9F54-BB7CED4EFB31}" srcOrd="4" destOrd="0" presId="urn:microsoft.com/office/officeart/2005/8/layout/orgChart1"/>
    <dgm:cxn modelId="{335E6D84-6A75-4A26-86B0-C65A75AAB070}" type="presParOf" srcId="{BA4D4508-72DD-4AE0-85D6-AFD003F25AB7}" destId="{BF10A654-3299-4F34-817A-F4EF34223BFB}" srcOrd="5" destOrd="0" presId="urn:microsoft.com/office/officeart/2005/8/layout/orgChart1"/>
    <dgm:cxn modelId="{F9A1CFFF-AB18-4191-8A55-B2962216BB3B}" type="presParOf" srcId="{BF10A654-3299-4F34-817A-F4EF34223BFB}" destId="{76037E06-B19A-462B-9E23-F03A5ED2C50C}" srcOrd="0" destOrd="0" presId="urn:microsoft.com/office/officeart/2005/8/layout/orgChart1"/>
    <dgm:cxn modelId="{CFB01260-D0CC-47DE-914B-67713B38BBF9}" type="presParOf" srcId="{76037E06-B19A-462B-9E23-F03A5ED2C50C}" destId="{A879BA86-01D0-4E15-95FA-269CC9AC8484}" srcOrd="0" destOrd="0" presId="urn:microsoft.com/office/officeart/2005/8/layout/orgChart1"/>
    <dgm:cxn modelId="{9762016F-BDAF-4992-B63F-D5E6DBECA671}" type="presParOf" srcId="{76037E06-B19A-462B-9E23-F03A5ED2C50C}" destId="{9C4AA417-C507-4AE2-B3DE-44CCE9EC6CAD}" srcOrd="1" destOrd="0" presId="urn:microsoft.com/office/officeart/2005/8/layout/orgChart1"/>
    <dgm:cxn modelId="{A13988C2-4B4B-4F16-9953-171D6B0C7014}" type="presParOf" srcId="{BF10A654-3299-4F34-817A-F4EF34223BFB}" destId="{A0F0FE29-0E05-4920-A427-AD2E405F9CD5}" srcOrd="1" destOrd="0" presId="urn:microsoft.com/office/officeart/2005/8/layout/orgChart1"/>
    <dgm:cxn modelId="{A89B89EE-1709-4681-B191-4AA0021620D8}" type="presParOf" srcId="{A0F0FE29-0E05-4920-A427-AD2E405F9CD5}" destId="{CB80999A-5159-4430-A838-0DBFFE80B638}" srcOrd="0" destOrd="0" presId="urn:microsoft.com/office/officeart/2005/8/layout/orgChart1"/>
    <dgm:cxn modelId="{433BE064-6B8D-48C6-A3D4-CF2246CD58AF}" type="presParOf" srcId="{A0F0FE29-0E05-4920-A427-AD2E405F9CD5}" destId="{3968B81E-263A-415C-8DEB-AB013AFE2B5F}" srcOrd="1" destOrd="0" presId="urn:microsoft.com/office/officeart/2005/8/layout/orgChart1"/>
    <dgm:cxn modelId="{560DF2DD-FBBD-4AE0-A2F9-42B4697CE478}" type="presParOf" srcId="{3968B81E-263A-415C-8DEB-AB013AFE2B5F}" destId="{3F898181-AEEB-498D-AF63-253CF864A04B}" srcOrd="0" destOrd="0" presId="urn:microsoft.com/office/officeart/2005/8/layout/orgChart1"/>
    <dgm:cxn modelId="{ABE46511-9099-4693-AD2F-7C5F48C16919}" type="presParOf" srcId="{3F898181-AEEB-498D-AF63-253CF864A04B}" destId="{4DB81829-7C3A-4BA5-ABA2-A3B4157ADC48}" srcOrd="0" destOrd="0" presId="urn:microsoft.com/office/officeart/2005/8/layout/orgChart1"/>
    <dgm:cxn modelId="{75E0B614-4C58-4737-B8B0-B42559845B82}" type="presParOf" srcId="{3F898181-AEEB-498D-AF63-253CF864A04B}" destId="{E979B42F-7079-48CD-8A1D-3ACEA0F800A6}" srcOrd="1" destOrd="0" presId="urn:microsoft.com/office/officeart/2005/8/layout/orgChart1"/>
    <dgm:cxn modelId="{B6E152B7-3C57-42E8-BF17-03AFF920FFD8}" type="presParOf" srcId="{3968B81E-263A-415C-8DEB-AB013AFE2B5F}" destId="{24C204AC-F429-4ED8-952E-45A126D7651E}" srcOrd="1" destOrd="0" presId="urn:microsoft.com/office/officeart/2005/8/layout/orgChart1"/>
    <dgm:cxn modelId="{52892D52-4366-4DB2-8C7F-7D77C60F4A28}" type="presParOf" srcId="{3968B81E-263A-415C-8DEB-AB013AFE2B5F}" destId="{F457AD27-DCB5-4994-9C72-40B71E7AA756}" srcOrd="2" destOrd="0" presId="urn:microsoft.com/office/officeart/2005/8/layout/orgChart1"/>
    <dgm:cxn modelId="{38BD4E5E-396F-4A77-9FD5-3CB6DA4D7174}" type="presParOf" srcId="{A0F0FE29-0E05-4920-A427-AD2E405F9CD5}" destId="{4A011259-62EE-4CF3-8B00-02704174BF59}" srcOrd="2" destOrd="0" presId="urn:microsoft.com/office/officeart/2005/8/layout/orgChart1"/>
    <dgm:cxn modelId="{31D101B6-2CA4-4AB3-81C3-F5F9AB5E656F}" type="presParOf" srcId="{A0F0FE29-0E05-4920-A427-AD2E405F9CD5}" destId="{9CDFD7E0-0EB1-46BB-A741-163895793FB9}" srcOrd="3" destOrd="0" presId="urn:microsoft.com/office/officeart/2005/8/layout/orgChart1"/>
    <dgm:cxn modelId="{C9410669-A67D-4779-8120-FF443FD33C2C}" type="presParOf" srcId="{9CDFD7E0-0EB1-46BB-A741-163895793FB9}" destId="{7AE46D49-1DC3-47B5-8C85-557B289C3092}" srcOrd="0" destOrd="0" presId="urn:microsoft.com/office/officeart/2005/8/layout/orgChart1"/>
    <dgm:cxn modelId="{BA470034-D00C-4429-AECE-94C59F1ACBDA}" type="presParOf" srcId="{7AE46D49-1DC3-47B5-8C85-557B289C3092}" destId="{0FACBC89-DE60-49D3-8E9D-226FF257280A}" srcOrd="0" destOrd="0" presId="urn:microsoft.com/office/officeart/2005/8/layout/orgChart1"/>
    <dgm:cxn modelId="{CEFEB537-3C71-4AD4-97E3-D8BF75C1DC99}" type="presParOf" srcId="{7AE46D49-1DC3-47B5-8C85-557B289C3092}" destId="{0B9A373C-DC72-41BF-A415-04E6AE74D839}" srcOrd="1" destOrd="0" presId="urn:microsoft.com/office/officeart/2005/8/layout/orgChart1"/>
    <dgm:cxn modelId="{C3853FEB-DDE8-41CB-B1A1-534A56B7EBD4}" type="presParOf" srcId="{9CDFD7E0-0EB1-46BB-A741-163895793FB9}" destId="{4CF9A90D-2E2B-4E31-84E2-FA03CF68C41A}" srcOrd="1" destOrd="0" presId="urn:microsoft.com/office/officeart/2005/8/layout/orgChart1"/>
    <dgm:cxn modelId="{E7540395-16FA-4E88-8609-25A9D996B68A}" type="presParOf" srcId="{9CDFD7E0-0EB1-46BB-A741-163895793FB9}" destId="{AE605C0B-A507-4CD6-80DC-FE553B02936E}" srcOrd="2" destOrd="0" presId="urn:microsoft.com/office/officeart/2005/8/layout/orgChart1"/>
    <dgm:cxn modelId="{0FCAD564-0E65-441E-9AC5-FD3AA0782092}" type="presParOf" srcId="{A0F0FE29-0E05-4920-A427-AD2E405F9CD5}" destId="{E07E47E2-AA8E-4649-B86D-0EE2139F8C04}" srcOrd="4" destOrd="0" presId="urn:microsoft.com/office/officeart/2005/8/layout/orgChart1"/>
    <dgm:cxn modelId="{1F272F78-5537-444C-AB13-4B1B05AC3A46}" type="presParOf" srcId="{A0F0FE29-0E05-4920-A427-AD2E405F9CD5}" destId="{8538B538-5EC4-48B3-AF0A-B7E90502E6C9}" srcOrd="5" destOrd="0" presId="urn:microsoft.com/office/officeart/2005/8/layout/orgChart1"/>
    <dgm:cxn modelId="{8DB9CA79-A615-49F8-9917-88DE9DA9CAD1}" type="presParOf" srcId="{8538B538-5EC4-48B3-AF0A-B7E90502E6C9}" destId="{6C024CBF-0E3F-4A38-8213-4EC748FBC4D2}" srcOrd="0" destOrd="0" presId="urn:microsoft.com/office/officeart/2005/8/layout/orgChart1"/>
    <dgm:cxn modelId="{E478769E-6864-47C5-9D18-14A2E9810A05}" type="presParOf" srcId="{6C024CBF-0E3F-4A38-8213-4EC748FBC4D2}" destId="{8C5B0A53-12D2-4430-A2F2-AE22A3CFA960}" srcOrd="0" destOrd="0" presId="urn:microsoft.com/office/officeart/2005/8/layout/orgChart1"/>
    <dgm:cxn modelId="{0AB04F5A-4B52-45CB-A2F7-4D209E9B5E70}" type="presParOf" srcId="{6C024CBF-0E3F-4A38-8213-4EC748FBC4D2}" destId="{6A7A7956-A095-48E4-BE2E-BED0853AD713}" srcOrd="1" destOrd="0" presId="urn:microsoft.com/office/officeart/2005/8/layout/orgChart1"/>
    <dgm:cxn modelId="{ABD38E1B-35E9-42F7-9E1B-A6EDC79AE792}" type="presParOf" srcId="{8538B538-5EC4-48B3-AF0A-B7E90502E6C9}" destId="{CA1E68D7-122D-42EA-B98D-30398A30A7AC}" srcOrd="1" destOrd="0" presId="urn:microsoft.com/office/officeart/2005/8/layout/orgChart1"/>
    <dgm:cxn modelId="{AA2A780D-8BF2-47F5-A43C-09545E7D5DE8}" type="presParOf" srcId="{8538B538-5EC4-48B3-AF0A-B7E90502E6C9}" destId="{8E248545-917A-453D-9C1B-04918CD2F381}" srcOrd="2" destOrd="0" presId="urn:microsoft.com/office/officeart/2005/8/layout/orgChart1"/>
    <dgm:cxn modelId="{3244AC92-FCE8-424C-805E-DE9E09B2B8A9}" type="presParOf" srcId="{A0F0FE29-0E05-4920-A427-AD2E405F9CD5}" destId="{49196537-8841-4554-BE1E-4C128A75BBA0}" srcOrd="6" destOrd="0" presId="urn:microsoft.com/office/officeart/2005/8/layout/orgChart1"/>
    <dgm:cxn modelId="{D1188042-D8F5-4529-89CF-B9D6BFA84E43}" type="presParOf" srcId="{A0F0FE29-0E05-4920-A427-AD2E405F9CD5}" destId="{2927ACA2-DD8E-4779-9C85-B2C42B98C85A}" srcOrd="7" destOrd="0" presId="urn:microsoft.com/office/officeart/2005/8/layout/orgChart1"/>
    <dgm:cxn modelId="{DFE50B19-80E2-40B3-97F3-FC412172D516}" type="presParOf" srcId="{2927ACA2-DD8E-4779-9C85-B2C42B98C85A}" destId="{591B92B9-C4FB-42BA-B50E-D9388338AF85}" srcOrd="0" destOrd="0" presId="urn:microsoft.com/office/officeart/2005/8/layout/orgChart1"/>
    <dgm:cxn modelId="{C4ACCDD2-ADD7-4210-A455-D8E4E9AFF8A3}" type="presParOf" srcId="{591B92B9-C4FB-42BA-B50E-D9388338AF85}" destId="{DBA8B5D8-949D-425E-A7C5-45DD5A8E47AC}" srcOrd="0" destOrd="0" presId="urn:microsoft.com/office/officeart/2005/8/layout/orgChart1"/>
    <dgm:cxn modelId="{4577593A-129D-4DD7-907B-F2822D9F6D0A}" type="presParOf" srcId="{591B92B9-C4FB-42BA-B50E-D9388338AF85}" destId="{AE4C62CA-5C4E-4433-8A52-A4BF0F5519C0}" srcOrd="1" destOrd="0" presId="urn:microsoft.com/office/officeart/2005/8/layout/orgChart1"/>
    <dgm:cxn modelId="{409D3541-D751-4E39-B48A-DCF205D4D698}" type="presParOf" srcId="{2927ACA2-DD8E-4779-9C85-B2C42B98C85A}" destId="{805005FE-8100-40FB-9F9F-388AB8E6074B}" srcOrd="1" destOrd="0" presId="urn:microsoft.com/office/officeart/2005/8/layout/orgChart1"/>
    <dgm:cxn modelId="{7EB7E11C-D093-4B22-8B6B-FE2579D8DAC7}" type="presParOf" srcId="{2927ACA2-DD8E-4779-9C85-B2C42B98C85A}" destId="{84F5C847-A846-48C3-B3C8-23F9730808CA}" srcOrd="2" destOrd="0" presId="urn:microsoft.com/office/officeart/2005/8/layout/orgChart1"/>
    <dgm:cxn modelId="{64E1CF08-6E90-4A6A-8B8D-90CECE0B03CA}" type="presParOf" srcId="{BF10A654-3299-4F34-817A-F4EF34223BFB}" destId="{32970FB4-FFDD-423F-B484-20DE8B3BD105}" srcOrd="2" destOrd="0" presId="urn:microsoft.com/office/officeart/2005/8/layout/orgChart1"/>
    <dgm:cxn modelId="{389E0DC2-C45A-40F9-BFB7-447DED47AD75}" type="presParOf" srcId="{BA4D4508-72DD-4AE0-85D6-AFD003F25AB7}" destId="{80C009F3-BAF4-4A93-9724-0297D7C0FF49}" srcOrd="6" destOrd="0" presId="urn:microsoft.com/office/officeart/2005/8/layout/orgChart1"/>
    <dgm:cxn modelId="{C969A5C0-619D-4E7D-A957-F3328760F426}" type="presParOf" srcId="{BA4D4508-72DD-4AE0-85D6-AFD003F25AB7}" destId="{9D485E5C-0A22-4E23-A895-717F9F486197}" srcOrd="7" destOrd="0" presId="urn:microsoft.com/office/officeart/2005/8/layout/orgChart1"/>
    <dgm:cxn modelId="{06B7512A-0911-4753-A7EA-D0DFD597B924}" type="presParOf" srcId="{9D485E5C-0A22-4E23-A895-717F9F486197}" destId="{CAB6C6C2-3AC5-41E1-A57C-A79AB7742792}" srcOrd="0" destOrd="0" presId="urn:microsoft.com/office/officeart/2005/8/layout/orgChart1"/>
    <dgm:cxn modelId="{FD3EAC14-CCFC-4A95-9B65-D8CD8A4EE5B7}" type="presParOf" srcId="{CAB6C6C2-3AC5-41E1-A57C-A79AB7742792}" destId="{355E2A53-95CE-4560-9FB5-E06DDAD938E1}" srcOrd="0" destOrd="0" presId="urn:microsoft.com/office/officeart/2005/8/layout/orgChart1"/>
    <dgm:cxn modelId="{89EA1E2D-1709-4AC9-9E5D-E68712607E3F}" type="presParOf" srcId="{CAB6C6C2-3AC5-41E1-A57C-A79AB7742792}" destId="{42467F45-6556-444F-8FDB-1F399F421645}" srcOrd="1" destOrd="0" presId="urn:microsoft.com/office/officeart/2005/8/layout/orgChart1"/>
    <dgm:cxn modelId="{075CBB96-6EE3-4CFF-BA30-BEFA4EB3406C}" type="presParOf" srcId="{9D485E5C-0A22-4E23-A895-717F9F486197}" destId="{AAF44237-FB4D-4F21-9175-5E01164C64E4}" srcOrd="1" destOrd="0" presId="urn:microsoft.com/office/officeart/2005/8/layout/orgChart1"/>
    <dgm:cxn modelId="{78BECDC3-2035-4CBF-B4F7-994B3973D0A8}" type="presParOf" srcId="{AAF44237-FB4D-4F21-9175-5E01164C64E4}" destId="{533DA1B8-B1B2-4207-91D3-B65A8F6F9D22}" srcOrd="0" destOrd="0" presId="urn:microsoft.com/office/officeart/2005/8/layout/orgChart1"/>
    <dgm:cxn modelId="{D2B90CC3-0014-4937-993C-B58167E7A427}" type="presParOf" srcId="{AAF44237-FB4D-4F21-9175-5E01164C64E4}" destId="{48D4B8A4-4D68-42D7-8D09-71D07A342474}" srcOrd="1" destOrd="0" presId="urn:microsoft.com/office/officeart/2005/8/layout/orgChart1"/>
    <dgm:cxn modelId="{81308384-9BAE-4E62-8B75-3160E6B23197}" type="presParOf" srcId="{48D4B8A4-4D68-42D7-8D09-71D07A342474}" destId="{CF729857-0B0E-4DA4-A76B-ABEF105D3B70}" srcOrd="0" destOrd="0" presId="urn:microsoft.com/office/officeart/2005/8/layout/orgChart1"/>
    <dgm:cxn modelId="{5055E07C-D2E0-485F-A1BB-BCC72BAC32EE}" type="presParOf" srcId="{CF729857-0B0E-4DA4-A76B-ABEF105D3B70}" destId="{B4C8EC6A-1B4B-4079-85C7-74C1D1F17516}" srcOrd="0" destOrd="0" presId="urn:microsoft.com/office/officeart/2005/8/layout/orgChart1"/>
    <dgm:cxn modelId="{1B679BBA-B3D5-477A-B006-41075E14036C}" type="presParOf" srcId="{CF729857-0B0E-4DA4-A76B-ABEF105D3B70}" destId="{7526BAD9-19EE-43C2-B9CF-A54C736B834F}" srcOrd="1" destOrd="0" presId="urn:microsoft.com/office/officeart/2005/8/layout/orgChart1"/>
    <dgm:cxn modelId="{8147672D-ADC1-4D88-A206-F26B0438DDA0}" type="presParOf" srcId="{48D4B8A4-4D68-42D7-8D09-71D07A342474}" destId="{8A534402-3BD6-40E5-B91C-CB6971695185}" srcOrd="1" destOrd="0" presId="urn:microsoft.com/office/officeart/2005/8/layout/orgChart1"/>
    <dgm:cxn modelId="{613624F1-3817-4763-A17B-3F18052BA011}" type="presParOf" srcId="{48D4B8A4-4D68-42D7-8D09-71D07A342474}" destId="{2DC720F9-E35C-4BD7-976A-0A7A56FE803D}" srcOrd="2" destOrd="0" presId="urn:microsoft.com/office/officeart/2005/8/layout/orgChart1"/>
    <dgm:cxn modelId="{6189DF37-622D-4610-98C8-4265C67901BB}" type="presParOf" srcId="{AAF44237-FB4D-4F21-9175-5E01164C64E4}" destId="{EA6CC325-741E-4DFA-9112-519269E3E12A}" srcOrd="2" destOrd="0" presId="urn:microsoft.com/office/officeart/2005/8/layout/orgChart1"/>
    <dgm:cxn modelId="{1775BAB8-2236-4270-AEE9-216835D21390}" type="presParOf" srcId="{AAF44237-FB4D-4F21-9175-5E01164C64E4}" destId="{59A1CB3F-238E-46F6-B7C6-52EE5FC6F5F2}" srcOrd="3" destOrd="0" presId="urn:microsoft.com/office/officeart/2005/8/layout/orgChart1"/>
    <dgm:cxn modelId="{098B925E-5DC9-4A73-84C8-B038232F760F}" type="presParOf" srcId="{59A1CB3F-238E-46F6-B7C6-52EE5FC6F5F2}" destId="{F9E33C78-FB22-4E39-9C83-70C9CF29B7A9}" srcOrd="0" destOrd="0" presId="urn:microsoft.com/office/officeart/2005/8/layout/orgChart1"/>
    <dgm:cxn modelId="{72E75AF4-9DB6-4E68-BC6A-4818B80F7F9A}" type="presParOf" srcId="{F9E33C78-FB22-4E39-9C83-70C9CF29B7A9}" destId="{7BC3B46E-8A04-434D-8D9F-D47E7F0FC762}" srcOrd="0" destOrd="0" presId="urn:microsoft.com/office/officeart/2005/8/layout/orgChart1"/>
    <dgm:cxn modelId="{D885D01F-7C2A-49AA-B2CB-A1FBA7DEB758}" type="presParOf" srcId="{F9E33C78-FB22-4E39-9C83-70C9CF29B7A9}" destId="{6B6FAFC7-E408-4C84-9E6F-52026B70B877}" srcOrd="1" destOrd="0" presId="urn:microsoft.com/office/officeart/2005/8/layout/orgChart1"/>
    <dgm:cxn modelId="{372DE354-393A-47BE-AC9C-94244CAC88CD}" type="presParOf" srcId="{59A1CB3F-238E-46F6-B7C6-52EE5FC6F5F2}" destId="{AF6C0527-4323-4B86-BF6D-3244EEA27AFE}" srcOrd="1" destOrd="0" presId="urn:microsoft.com/office/officeart/2005/8/layout/orgChart1"/>
    <dgm:cxn modelId="{4C5FF346-F823-4FB2-B170-5F1567C0F5C5}" type="presParOf" srcId="{59A1CB3F-238E-46F6-B7C6-52EE5FC6F5F2}" destId="{E252B878-16AF-4E9A-BE1C-BCC4534A5AAD}" srcOrd="2" destOrd="0" presId="urn:microsoft.com/office/officeart/2005/8/layout/orgChart1"/>
    <dgm:cxn modelId="{171EB245-5BC4-4F45-8F95-2C5B709427E3}" type="presParOf" srcId="{AAF44237-FB4D-4F21-9175-5E01164C64E4}" destId="{9D0B9704-B61B-4775-9D50-3057C9075A28}" srcOrd="4" destOrd="0" presId="urn:microsoft.com/office/officeart/2005/8/layout/orgChart1"/>
    <dgm:cxn modelId="{DBF3D256-8948-47BB-A7C1-70EEDDFABF54}" type="presParOf" srcId="{AAF44237-FB4D-4F21-9175-5E01164C64E4}" destId="{95E2A280-198A-4C50-9301-F5A9EC8F2B5C}" srcOrd="5" destOrd="0" presId="urn:microsoft.com/office/officeart/2005/8/layout/orgChart1"/>
    <dgm:cxn modelId="{2E3E1DE1-6954-4B1E-BDD6-4C59DC836361}" type="presParOf" srcId="{95E2A280-198A-4C50-9301-F5A9EC8F2B5C}" destId="{4FDFDE8E-99A5-43F2-9557-2D6A1CBF5267}" srcOrd="0" destOrd="0" presId="urn:microsoft.com/office/officeart/2005/8/layout/orgChart1"/>
    <dgm:cxn modelId="{08305BD7-5EF1-4179-B9D0-A1852EB6EA22}" type="presParOf" srcId="{4FDFDE8E-99A5-43F2-9557-2D6A1CBF5267}" destId="{01AE3074-A21B-435B-A555-3AFE9D0B008C}" srcOrd="0" destOrd="0" presId="urn:microsoft.com/office/officeart/2005/8/layout/orgChart1"/>
    <dgm:cxn modelId="{5251834C-7734-48E9-AEC3-F64EE0950200}" type="presParOf" srcId="{4FDFDE8E-99A5-43F2-9557-2D6A1CBF5267}" destId="{3CC41EC8-30B6-40CE-9B90-8802B81B41D6}" srcOrd="1" destOrd="0" presId="urn:microsoft.com/office/officeart/2005/8/layout/orgChart1"/>
    <dgm:cxn modelId="{2836A648-1012-4AAF-B759-C0794991A835}" type="presParOf" srcId="{95E2A280-198A-4C50-9301-F5A9EC8F2B5C}" destId="{5653A1F7-53C1-4650-BDCD-01FAC1C4F1F4}" srcOrd="1" destOrd="0" presId="urn:microsoft.com/office/officeart/2005/8/layout/orgChart1"/>
    <dgm:cxn modelId="{A4C39528-F025-4D8C-A89F-B00510ADBF9E}" type="presParOf" srcId="{95E2A280-198A-4C50-9301-F5A9EC8F2B5C}" destId="{DCAA1F59-5E90-4916-A168-0A5B29B6B58C}" srcOrd="2" destOrd="0" presId="urn:microsoft.com/office/officeart/2005/8/layout/orgChart1"/>
    <dgm:cxn modelId="{9182FE55-BF04-4629-84E5-5B8509207A9B}" type="presParOf" srcId="{AAF44237-FB4D-4F21-9175-5E01164C64E4}" destId="{4D09F3FF-4E46-47B8-801B-343BCAC0F142}" srcOrd="6" destOrd="0" presId="urn:microsoft.com/office/officeart/2005/8/layout/orgChart1"/>
    <dgm:cxn modelId="{A3B32AB4-120D-4E7F-8285-7A5EF00861EB}" type="presParOf" srcId="{AAF44237-FB4D-4F21-9175-5E01164C64E4}" destId="{DDC19734-92E1-4E29-BC49-4CA1D1BFF124}" srcOrd="7" destOrd="0" presId="urn:microsoft.com/office/officeart/2005/8/layout/orgChart1"/>
    <dgm:cxn modelId="{BDE0F760-B260-425A-B29F-487152C509AD}" type="presParOf" srcId="{DDC19734-92E1-4E29-BC49-4CA1D1BFF124}" destId="{FF88FC60-BB92-4338-9D46-DFD72C075B16}" srcOrd="0" destOrd="0" presId="urn:microsoft.com/office/officeart/2005/8/layout/orgChart1"/>
    <dgm:cxn modelId="{99D7084C-D40D-4561-B3FB-5F3EC25BB5E1}" type="presParOf" srcId="{FF88FC60-BB92-4338-9D46-DFD72C075B16}" destId="{A18E0234-DCCE-493E-83B1-5CEC5FE802D9}" srcOrd="0" destOrd="0" presId="urn:microsoft.com/office/officeart/2005/8/layout/orgChart1"/>
    <dgm:cxn modelId="{5FB8AD4C-A289-4E02-B65A-B4CF5BEECFB8}" type="presParOf" srcId="{FF88FC60-BB92-4338-9D46-DFD72C075B16}" destId="{0684ED85-9F68-4834-B22D-8C8C2FDE8264}" srcOrd="1" destOrd="0" presId="urn:microsoft.com/office/officeart/2005/8/layout/orgChart1"/>
    <dgm:cxn modelId="{F8FA82F0-7B96-41E2-929E-2F5733A223FD}" type="presParOf" srcId="{DDC19734-92E1-4E29-BC49-4CA1D1BFF124}" destId="{8D9B20BC-6B0B-435B-9A02-7D3A5FEFC90E}" srcOrd="1" destOrd="0" presId="urn:microsoft.com/office/officeart/2005/8/layout/orgChart1"/>
    <dgm:cxn modelId="{6FA028A3-D0FD-4D9D-B8A2-71162AF65378}" type="presParOf" srcId="{DDC19734-92E1-4E29-BC49-4CA1D1BFF124}" destId="{9C7DD838-70D4-45EA-BD06-12F6B281CABA}" srcOrd="2" destOrd="0" presId="urn:microsoft.com/office/officeart/2005/8/layout/orgChart1"/>
    <dgm:cxn modelId="{788B62B7-EED3-4662-82F5-CF7B0DE7E94B}" type="presParOf" srcId="{9D485E5C-0A22-4E23-A895-717F9F486197}" destId="{635C2D22-875B-4143-97EB-2DD8AA88BF0C}" srcOrd="2" destOrd="0" presId="urn:microsoft.com/office/officeart/2005/8/layout/orgChart1"/>
    <dgm:cxn modelId="{B1225881-C704-4952-8ADC-D4938C39B547}" type="presParOf" srcId="{BA4D4508-72DD-4AE0-85D6-AFD003F25AB7}" destId="{F40E7C13-C2CF-4582-A136-222A0E3787ED}" srcOrd="8" destOrd="0" presId="urn:microsoft.com/office/officeart/2005/8/layout/orgChart1"/>
    <dgm:cxn modelId="{AA6316D9-2069-4B77-B53A-2A06010C17F7}" type="presParOf" srcId="{BA4D4508-72DD-4AE0-85D6-AFD003F25AB7}" destId="{6EAE808D-EBB9-483A-84C7-A7D36E70E6FE}" srcOrd="9" destOrd="0" presId="urn:microsoft.com/office/officeart/2005/8/layout/orgChart1"/>
    <dgm:cxn modelId="{E95AC100-BDAE-4E88-B8F6-26886486627D}" type="presParOf" srcId="{6EAE808D-EBB9-483A-84C7-A7D36E70E6FE}" destId="{14CCFFAE-AB3B-48DB-9F3A-1D26C10132CB}" srcOrd="0" destOrd="0" presId="urn:microsoft.com/office/officeart/2005/8/layout/orgChart1"/>
    <dgm:cxn modelId="{0311A365-9DA4-48F0-9AC0-AD7FDC557C4F}" type="presParOf" srcId="{14CCFFAE-AB3B-48DB-9F3A-1D26C10132CB}" destId="{617DF9D8-7720-48DE-9367-727E4E563428}" srcOrd="0" destOrd="0" presId="urn:microsoft.com/office/officeart/2005/8/layout/orgChart1"/>
    <dgm:cxn modelId="{342D574C-59F2-4B31-A414-576269864D1D}" type="presParOf" srcId="{14CCFFAE-AB3B-48DB-9F3A-1D26C10132CB}" destId="{F3B24C55-954A-4490-A515-D6E16C01721A}" srcOrd="1" destOrd="0" presId="urn:microsoft.com/office/officeart/2005/8/layout/orgChart1"/>
    <dgm:cxn modelId="{F58CB4A3-ED12-4A06-B71B-1FFE97CDFF3D}" type="presParOf" srcId="{6EAE808D-EBB9-483A-84C7-A7D36E70E6FE}" destId="{E041BA1F-69EE-42AE-8009-F41A26BBE8F4}" srcOrd="1" destOrd="0" presId="urn:microsoft.com/office/officeart/2005/8/layout/orgChart1"/>
    <dgm:cxn modelId="{094A0247-EA18-45C3-A1D3-82EA884A0A0E}" type="presParOf" srcId="{E041BA1F-69EE-42AE-8009-F41A26BBE8F4}" destId="{DBDFBB3A-30A2-4E94-9B5D-564170B55DB7}" srcOrd="0" destOrd="0" presId="urn:microsoft.com/office/officeart/2005/8/layout/orgChart1"/>
    <dgm:cxn modelId="{340D83E9-E664-4195-963F-FB71E727A377}" type="presParOf" srcId="{E041BA1F-69EE-42AE-8009-F41A26BBE8F4}" destId="{6E7F194B-C9D9-41CF-88D1-B3828179B2FA}" srcOrd="1" destOrd="0" presId="urn:microsoft.com/office/officeart/2005/8/layout/orgChart1"/>
    <dgm:cxn modelId="{719A8B37-1BB9-4845-B41F-69DF6606F3B4}" type="presParOf" srcId="{6E7F194B-C9D9-41CF-88D1-B3828179B2FA}" destId="{AD96253B-A68A-4B09-B361-DFD08CAAF44D}" srcOrd="0" destOrd="0" presId="urn:microsoft.com/office/officeart/2005/8/layout/orgChart1"/>
    <dgm:cxn modelId="{8F082ADD-4FF0-4D98-9D0D-A8ECB9252870}" type="presParOf" srcId="{AD96253B-A68A-4B09-B361-DFD08CAAF44D}" destId="{2EC7B894-7934-4BF3-A515-186FE2AF29FE}" srcOrd="0" destOrd="0" presId="urn:microsoft.com/office/officeart/2005/8/layout/orgChart1"/>
    <dgm:cxn modelId="{B60CA289-F5C9-447C-A30E-30A16ECC7D16}" type="presParOf" srcId="{AD96253B-A68A-4B09-B361-DFD08CAAF44D}" destId="{6AAFEAC4-F82A-48AB-8B2C-ED3A1C74F12D}" srcOrd="1" destOrd="0" presId="urn:microsoft.com/office/officeart/2005/8/layout/orgChart1"/>
    <dgm:cxn modelId="{ADCA02DB-5496-4CEA-86B1-AEBA4E30205A}" type="presParOf" srcId="{6E7F194B-C9D9-41CF-88D1-B3828179B2FA}" destId="{43031E45-8A0B-467D-9CE3-076D1E391F4C}" srcOrd="1" destOrd="0" presId="urn:microsoft.com/office/officeart/2005/8/layout/orgChart1"/>
    <dgm:cxn modelId="{975C815E-8783-48A7-B8FF-33A306D1DCD5}" type="presParOf" srcId="{6E7F194B-C9D9-41CF-88D1-B3828179B2FA}" destId="{D937C18C-CF27-4D2E-AA43-47FDEBAD3A00}" srcOrd="2" destOrd="0" presId="urn:microsoft.com/office/officeart/2005/8/layout/orgChart1"/>
    <dgm:cxn modelId="{E7F94F91-4934-4D81-9F69-9BCC7DE9E9F4}" type="presParOf" srcId="{E041BA1F-69EE-42AE-8009-F41A26BBE8F4}" destId="{64932B87-5E10-47B6-9681-F44C23A44027}" srcOrd="2" destOrd="0" presId="urn:microsoft.com/office/officeart/2005/8/layout/orgChart1"/>
    <dgm:cxn modelId="{1D3790E5-1F93-4671-B822-F04C6E37F6A3}" type="presParOf" srcId="{E041BA1F-69EE-42AE-8009-F41A26BBE8F4}" destId="{4E08A4A7-2461-42BA-AC22-F28C59B79EAA}" srcOrd="3" destOrd="0" presId="urn:microsoft.com/office/officeart/2005/8/layout/orgChart1"/>
    <dgm:cxn modelId="{9A70146C-63E7-419C-BF26-AFAED05AF7C4}" type="presParOf" srcId="{4E08A4A7-2461-42BA-AC22-F28C59B79EAA}" destId="{3F51115C-BABA-482B-9A35-6D5B2DE7383D}" srcOrd="0" destOrd="0" presId="urn:microsoft.com/office/officeart/2005/8/layout/orgChart1"/>
    <dgm:cxn modelId="{8112229F-EE5B-42FB-AB22-0BAF92C46F05}" type="presParOf" srcId="{3F51115C-BABA-482B-9A35-6D5B2DE7383D}" destId="{598C5244-B737-4696-A8CF-7BB784453E0E}" srcOrd="0" destOrd="0" presId="urn:microsoft.com/office/officeart/2005/8/layout/orgChart1"/>
    <dgm:cxn modelId="{973B27BA-9C4E-4AB1-80AF-67D3BD35DDC7}" type="presParOf" srcId="{3F51115C-BABA-482B-9A35-6D5B2DE7383D}" destId="{2B8EA2EA-1FAA-44A2-98D7-89BB447E15BD}" srcOrd="1" destOrd="0" presId="urn:microsoft.com/office/officeart/2005/8/layout/orgChart1"/>
    <dgm:cxn modelId="{0899B35B-044F-4CCF-9253-C6D9380F789C}" type="presParOf" srcId="{4E08A4A7-2461-42BA-AC22-F28C59B79EAA}" destId="{CADCE0C9-9399-4105-B41D-B6F4CDE60083}" srcOrd="1" destOrd="0" presId="urn:microsoft.com/office/officeart/2005/8/layout/orgChart1"/>
    <dgm:cxn modelId="{0BB73735-D829-4A75-BA13-EF2CD953EF6C}" type="presParOf" srcId="{4E08A4A7-2461-42BA-AC22-F28C59B79EAA}" destId="{370C4676-D9AF-47A0-B544-14F4C53156CB}" srcOrd="2" destOrd="0" presId="urn:microsoft.com/office/officeart/2005/8/layout/orgChart1"/>
    <dgm:cxn modelId="{1D3E7E42-B19F-4E32-AD11-2BB0CB2865BE}" type="presParOf" srcId="{E041BA1F-69EE-42AE-8009-F41A26BBE8F4}" destId="{8C9874E7-DE94-4BC3-A30C-176D3A3C9068}" srcOrd="4" destOrd="0" presId="urn:microsoft.com/office/officeart/2005/8/layout/orgChart1"/>
    <dgm:cxn modelId="{F0BD7DC3-CF27-4D07-9F67-F7ED9A20FC46}" type="presParOf" srcId="{E041BA1F-69EE-42AE-8009-F41A26BBE8F4}" destId="{B03F8734-C485-4850-B343-1332B3D084DC}" srcOrd="5" destOrd="0" presId="urn:microsoft.com/office/officeart/2005/8/layout/orgChart1"/>
    <dgm:cxn modelId="{A39DEFDB-E6D9-4A4D-81AE-18F4B7CA302B}" type="presParOf" srcId="{B03F8734-C485-4850-B343-1332B3D084DC}" destId="{E787A75B-817C-4F42-99F1-6100CBFF6380}" srcOrd="0" destOrd="0" presId="urn:microsoft.com/office/officeart/2005/8/layout/orgChart1"/>
    <dgm:cxn modelId="{E6B22F77-F464-4589-B6C3-57100700A8DE}" type="presParOf" srcId="{E787A75B-817C-4F42-99F1-6100CBFF6380}" destId="{9335B915-51D9-4691-A2F8-03CCF1305BCD}" srcOrd="0" destOrd="0" presId="urn:microsoft.com/office/officeart/2005/8/layout/orgChart1"/>
    <dgm:cxn modelId="{A14AF9E1-83BB-48B8-B4F0-5D53355DC448}" type="presParOf" srcId="{E787A75B-817C-4F42-99F1-6100CBFF6380}" destId="{9F730F15-7FF6-458F-A89B-9E4EB35344B1}" srcOrd="1" destOrd="0" presId="urn:microsoft.com/office/officeart/2005/8/layout/orgChart1"/>
    <dgm:cxn modelId="{D50DF963-4F0B-4EA7-AEBF-4B16B79D7716}" type="presParOf" srcId="{B03F8734-C485-4850-B343-1332B3D084DC}" destId="{5750A120-DA11-4B8E-B7D2-127481334F0F}" srcOrd="1" destOrd="0" presId="urn:microsoft.com/office/officeart/2005/8/layout/orgChart1"/>
    <dgm:cxn modelId="{E170429A-6D57-4A1A-A2CE-270064C3B240}" type="presParOf" srcId="{B03F8734-C485-4850-B343-1332B3D084DC}" destId="{124A8302-8AA7-49DA-9035-6DBAAFE437A0}" srcOrd="2" destOrd="0" presId="urn:microsoft.com/office/officeart/2005/8/layout/orgChart1"/>
    <dgm:cxn modelId="{292D912D-82BC-46E8-BE54-426341E8539E}" type="presParOf" srcId="{E041BA1F-69EE-42AE-8009-F41A26BBE8F4}" destId="{FB358BFF-9A8A-4D03-9825-EB010AA4CA97}" srcOrd="6" destOrd="0" presId="urn:microsoft.com/office/officeart/2005/8/layout/orgChart1"/>
    <dgm:cxn modelId="{4114957D-4AFE-47BB-9B55-C3AF92D40D12}" type="presParOf" srcId="{E041BA1F-69EE-42AE-8009-F41A26BBE8F4}" destId="{F98A2F3E-4E28-4BBC-80C3-4D2BC67111F0}" srcOrd="7" destOrd="0" presId="urn:microsoft.com/office/officeart/2005/8/layout/orgChart1"/>
    <dgm:cxn modelId="{1BDC5594-40EC-4A86-8145-A5BDEB8DA172}" type="presParOf" srcId="{F98A2F3E-4E28-4BBC-80C3-4D2BC67111F0}" destId="{EF7B5A72-C882-42EA-B99F-76388144045B}" srcOrd="0" destOrd="0" presId="urn:microsoft.com/office/officeart/2005/8/layout/orgChart1"/>
    <dgm:cxn modelId="{C2E8FB7E-6380-4093-9A4C-EE5CB59A4CA1}" type="presParOf" srcId="{EF7B5A72-C882-42EA-B99F-76388144045B}" destId="{7CB0CC93-5E86-4A5C-8CC9-81E3178EAE76}" srcOrd="0" destOrd="0" presId="urn:microsoft.com/office/officeart/2005/8/layout/orgChart1"/>
    <dgm:cxn modelId="{119D5644-CB32-4568-B436-D722C51384B4}" type="presParOf" srcId="{EF7B5A72-C882-42EA-B99F-76388144045B}" destId="{1C34F9CF-E6B4-4297-A415-59DA8DF8EE56}" srcOrd="1" destOrd="0" presId="urn:microsoft.com/office/officeart/2005/8/layout/orgChart1"/>
    <dgm:cxn modelId="{781EF69C-FE35-4EFE-BD4A-72A994C445F6}" type="presParOf" srcId="{F98A2F3E-4E28-4BBC-80C3-4D2BC67111F0}" destId="{69DB7EEC-B7BC-4020-B935-4B423414CB33}" srcOrd="1" destOrd="0" presId="urn:microsoft.com/office/officeart/2005/8/layout/orgChart1"/>
    <dgm:cxn modelId="{1478DC7C-01C7-44F3-8ECC-EFD40917C797}" type="presParOf" srcId="{F98A2F3E-4E28-4BBC-80C3-4D2BC67111F0}" destId="{E5FB3679-7939-4965-9F54-0589C0F28393}" srcOrd="2" destOrd="0" presId="urn:microsoft.com/office/officeart/2005/8/layout/orgChart1"/>
    <dgm:cxn modelId="{71F35763-ECAA-4A9A-ACB1-D681A7AFF0E7}" type="presParOf" srcId="{E041BA1F-69EE-42AE-8009-F41A26BBE8F4}" destId="{724E83CD-BA3D-4297-807B-026414D42EAA}" srcOrd="8" destOrd="0" presId="urn:microsoft.com/office/officeart/2005/8/layout/orgChart1"/>
    <dgm:cxn modelId="{4D22D225-78ED-4DB0-A915-C0E86829EA0C}" type="presParOf" srcId="{E041BA1F-69EE-42AE-8009-F41A26BBE8F4}" destId="{00A1EDDD-E810-4B7D-8B4B-CF405F4753D4}" srcOrd="9" destOrd="0" presId="urn:microsoft.com/office/officeart/2005/8/layout/orgChart1"/>
    <dgm:cxn modelId="{21BDD158-5CAC-4DEF-8ADF-292C8D00EF73}" type="presParOf" srcId="{00A1EDDD-E810-4B7D-8B4B-CF405F4753D4}" destId="{6B1DE854-6D58-4072-BA11-7B23AC52314D}" srcOrd="0" destOrd="0" presId="urn:microsoft.com/office/officeart/2005/8/layout/orgChart1"/>
    <dgm:cxn modelId="{C7E4BD41-6DDF-4A23-8874-B9B4FB5098C0}" type="presParOf" srcId="{6B1DE854-6D58-4072-BA11-7B23AC52314D}" destId="{7C84EF7F-6E16-4E19-8CE6-C56FA0F244FD}" srcOrd="0" destOrd="0" presId="urn:microsoft.com/office/officeart/2005/8/layout/orgChart1"/>
    <dgm:cxn modelId="{4E944D4E-1926-4DA7-BDEA-F9F4DDA3D463}" type="presParOf" srcId="{6B1DE854-6D58-4072-BA11-7B23AC52314D}" destId="{32270D5D-9FD6-4722-9B29-2A2AB60F60B8}" srcOrd="1" destOrd="0" presId="urn:microsoft.com/office/officeart/2005/8/layout/orgChart1"/>
    <dgm:cxn modelId="{F5120020-2863-44C3-8A90-1ABA83425A91}" type="presParOf" srcId="{00A1EDDD-E810-4B7D-8B4B-CF405F4753D4}" destId="{D5D767AE-5826-477B-868F-858FB2A0046D}" srcOrd="1" destOrd="0" presId="urn:microsoft.com/office/officeart/2005/8/layout/orgChart1"/>
    <dgm:cxn modelId="{A267E845-01AE-42FE-8A72-F82128EB0D49}" type="presParOf" srcId="{00A1EDDD-E810-4B7D-8B4B-CF405F4753D4}" destId="{DAF659DE-7DEB-43D6-9B40-70550CB04BBB}" srcOrd="2" destOrd="0" presId="urn:microsoft.com/office/officeart/2005/8/layout/orgChart1"/>
    <dgm:cxn modelId="{9ED29511-C6B8-45B0-A20F-D548C91FE452}" type="presParOf" srcId="{E041BA1F-69EE-42AE-8009-F41A26BBE8F4}" destId="{58D80390-028C-4BCF-800D-37C4A5A52903}" srcOrd="10" destOrd="0" presId="urn:microsoft.com/office/officeart/2005/8/layout/orgChart1"/>
    <dgm:cxn modelId="{87DB5DDF-04AA-4054-8FA7-0339C9A9CA88}" type="presParOf" srcId="{E041BA1F-69EE-42AE-8009-F41A26BBE8F4}" destId="{B5774562-5B99-4999-A162-5574A95F4B0D}" srcOrd="11" destOrd="0" presId="urn:microsoft.com/office/officeart/2005/8/layout/orgChart1"/>
    <dgm:cxn modelId="{FAAF23E8-332F-4BF6-A19E-8BF8E7E39F14}" type="presParOf" srcId="{B5774562-5B99-4999-A162-5574A95F4B0D}" destId="{4778F054-46ED-4F87-B91D-DC775C5BDD3B}" srcOrd="0" destOrd="0" presId="urn:microsoft.com/office/officeart/2005/8/layout/orgChart1"/>
    <dgm:cxn modelId="{4F5ED5D7-EFF9-4AFB-A8C4-94A215357305}" type="presParOf" srcId="{4778F054-46ED-4F87-B91D-DC775C5BDD3B}" destId="{BB35E740-F57C-4C7A-9E4F-3A10FA8F6892}" srcOrd="0" destOrd="0" presId="urn:microsoft.com/office/officeart/2005/8/layout/orgChart1"/>
    <dgm:cxn modelId="{671EECE8-2F14-4D6D-99DF-1962270C582C}" type="presParOf" srcId="{4778F054-46ED-4F87-B91D-DC775C5BDD3B}" destId="{0FE774BB-5E8C-441F-BC54-FA0F67DEDC91}" srcOrd="1" destOrd="0" presId="urn:microsoft.com/office/officeart/2005/8/layout/orgChart1"/>
    <dgm:cxn modelId="{726B2475-11C2-4CF1-B215-768626B3047F}" type="presParOf" srcId="{B5774562-5B99-4999-A162-5574A95F4B0D}" destId="{5BDC87AF-A431-459A-8144-6BEF48F0CC66}" srcOrd="1" destOrd="0" presId="urn:microsoft.com/office/officeart/2005/8/layout/orgChart1"/>
    <dgm:cxn modelId="{CEE3A175-B97D-48A1-BB87-5C5FA450B211}" type="presParOf" srcId="{B5774562-5B99-4999-A162-5574A95F4B0D}" destId="{0AE26705-24C0-48F9-A526-A68DC5580CB0}" srcOrd="2" destOrd="0" presId="urn:microsoft.com/office/officeart/2005/8/layout/orgChart1"/>
    <dgm:cxn modelId="{CFF4D118-9401-4F95-B6EF-498DAC2061FF}" type="presParOf" srcId="{6EAE808D-EBB9-483A-84C7-A7D36E70E6FE}" destId="{FD5A365B-1175-44A6-8D7C-3863A3BE280E}" srcOrd="2" destOrd="0" presId="urn:microsoft.com/office/officeart/2005/8/layout/orgChart1"/>
    <dgm:cxn modelId="{6576681C-5C8F-4CF3-867D-D42CED17A2DF}" type="presParOf" srcId="{98BA0ACB-CCA3-49BA-8322-B0ABD7F8E63F}" destId="{ABB2CA8E-0F02-40EA-803E-67619BB0E01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80390-028C-4BCF-800D-37C4A5A52903}">
      <dsp:nvSpPr>
        <dsp:cNvPr id="0" name=""/>
        <dsp:cNvSpPr/>
      </dsp:nvSpPr>
      <dsp:spPr>
        <a:xfrm>
          <a:off x="7876737" y="1842197"/>
          <a:ext cx="354577" cy="4527020"/>
        </a:xfrm>
        <a:custGeom>
          <a:avLst/>
          <a:gdLst/>
          <a:ahLst/>
          <a:cxnLst/>
          <a:rect l="0" t="0" r="0" b="0"/>
          <a:pathLst>
            <a:path>
              <a:moveTo>
                <a:pt x="0" y="0"/>
              </a:moveTo>
              <a:lnTo>
                <a:pt x="0" y="4527020"/>
              </a:lnTo>
              <a:lnTo>
                <a:pt x="354577" y="4527020"/>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4E83CD-BA3D-4297-807B-026414D42EAA}">
      <dsp:nvSpPr>
        <dsp:cNvPr id="0" name=""/>
        <dsp:cNvSpPr/>
      </dsp:nvSpPr>
      <dsp:spPr>
        <a:xfrm>
          <a:off x="7876737" y="1842197"/>
          <a:ext cx="354577" cy="3772815"/>
        </a:xfrm>
        <a:custGeom>
          <a:avLst/>
          <a:gdLst/>
          <a:ahLst/>
          <a:cxnLst/>
          <a:rect l="0" t="0" r="0" b="0"/>
          <a:pathLst>
            <a:path>
              <a:moveTo>
                <a:pt x="0" y="0"/>
              </a:moveTo>
              <a:lnTo>
                <a:pt x="0" y="3772815"/>
              </a:lnTo>
              <a:lnTo>
                <a:pt x="354577" y="3772815"/>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358BFF-9A8A-4D03-9825-EB010AA4CA97}">
      <dsp:nvSpPr>
        <dsp:cNvPr id="0" name=""/>
        <dsp:cNvSpPr/>
      </dsp:nvSpPr>
      <dsp:spPr>
        <a:xfrm>
          <a:off x="7876737" y="1842197"/>
          <a:ext cx="354577" cy="2992688"/>
        </a:xfrm>
        <a:custGeom>
          <a:avLst/>
          <a:gdLst/>
          <a:ahLst/>
          <a:cxnLst/>
          <a:rect l="0" t="0" r="0" b="0"/>
          <a:pathLst>
            <a:path>
              <a:moveTo>
                <a:pt x="0" y="0"/>
              </a:moveTo>
              <a:lnTo>
                <a:pt x="0" y="2992688"/>
              </a:lnTo>
              <a:lnTo>
                <a:pt x="354577" y="299268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9874E7-DE94-4BC3-A30C-176D3A3C9068}">
      <dsp:nvSpPr>
        <dsp:cNvPr id="0" name=""/>
        <dsp:cNvSpPr/>
      </dsp:nvSpPr>
      <dsp:spPr>
        <a:xfrm>
          <a:off x="7876737" y="1842197"/>
          <a:ext cx="437710" cy="2191202"/>
        </a:xfrm>
        <a:custGeom>
          <a:avLst/>
          <a:gdLst/>
          <a:ahLst/>
          <a:cxnLst/>
          <a:rect l="0" t="0" r="0" b="0"/>
          <a:pathLst>
            <a:path>
              <a:moveTo>
                <a:pt x="0" y="0"/>
              </a:moveTo>
              <a:lnTo>
                <a:pt x="0" y="2191202"/>
              </a:lnTo>
              <a:lnTo>
                <a:pt x="437710" y="219120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932B87-5E10-47B6-9681-F44C23A44027}">
      <dsp:nvSpPr>
        <dsp:cNvPr id="0" name=""/>
        <dsp:cNvSpPr/>
      </dsp:nvSpPr>
      <dsp:spPr>
        <a:xfrm>
          <a:off x="7876737" y="1842197"/>
          <a:ext cx="354577" cy="1273292"/>
        </a:xfrm>
        <a:custGeom>
          <a:avLst/>
          <a:gdLst/>
          <a:ahLst/>
          <a:cxnLst/>
          <a:rect l="0" t="0" r="0" b="0"/>
          <a:pathLst>
            <a:path>
              <a:moveTo>
                <a:pt x="0" y="0"/>
              </a:moveTo>
              <a:lnTo>
                <a:pt x="0" y="1273292"/>
              </a:lnTo>
              <a:lnTo>
                <a:pt x="354577" y="127329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DFBB3A-30A2-4E94-9B5D-564170B55DB7}">
      <dsp:nvSpPr>
        <dsp:cNvPr id="0" name=""/>
        <dsp:cNvSpPr/>
      </dsp:nvSpPr>
      <dsp:spPr>
        <a:xfrm>
          <a:off x="7876737" y="1842197"/>
          <a:ext cx="354577" cy="432966"/>
        </a:xfrm>
        <a:custGeom>
          <a:avLst/>
          <a:gdLst/>
          <a:ahLst/>
          <a:cxnLst/>
          <a:rect l="0" t="0" r="0" b="0"/>
          <a:pathLst>
            <a:path>
              <a:moveTo>
                <a:pt x="0" y="0"/>
              </a:moveTo>
              <a:lnTo>
                <a:pt x="0" y="432966"/>
              </a:lnTo>
              <a:lnTo>
                <a:pt x="354577" y="43296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0E7C13-C2CF-4582-A136-222A0E3787ED}">
      <dsp:nvSpPr>
        <dsp:cNvPr id="0" name=""/>
        <dsp:cNvSpPr/>
      </dsp:nvSpPr>
      <dsp:spPr>
        <a:xfrm>
          <a:off x="6081859" y="929178"/>
          <a:ext cx="2557058" cy="211612"/>
        </a:xfrm>
        <a:custGeom>
          <a:avLst/>
          <a:gdLst/>
          <a:ahLst/>
          <a:cxnLst/>
          <a:rect l="0" t="0" r="0" b="0"/>
          <a:pathLst>
            <a:path>
              <a:moveTo>
                <a:pt x="0" y="0"/>
              </a:moveTo>
              <a:lnTo>
                <a:pt x="0" y="100075"/>
              </a:lnTo>
              <a:lnTo>
                <a:pt x="2557058" y="100075"/>
              </a:lnTo>
              <a:lnTo>
                <a:pt x="2557058" y="21161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09F3FF-4E46-47B8-801B-343BCAC0F142}">
      <dsp:nvSpPr>
        <dsp:cNvPr id="0" name=""/>
        <dsp:cNvSpPr/>
      </dsp:nvSpPr>
      <dsp:spPr>
        <a:xfrm>
          <a:off x="9886842" y="1845803"/>
          <a:ext cx="334904" cy="3399741"/>
        </a:xfrm>
        <a:custGeom>
          <a:avLst/>
          <a:gdLst/>
          <a:ahLst/>
          <a:cxnLst/>
          <a:rect l="0" t="0" r="0" b="0"/>
          <a:pathLst>
            <a:path>
              <a:moveTo>
                <a:pt x="0" y="0"/>
              </a:moveTo>
              <a:lnTo>
                <a:pt x="0" y="3399741"/>
              </a:lnTo>
              <a:lnTo>
                <a:pt x="334904" y="33997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B9704-B61B-4775-9D50-3057C9075A28}">
      <dsp:nvSpPr>
        <dsp:cNvPr id="0" name=""/>
        <dsp:cNvSpPr/>
      </dsp:nvSpPr>
      <dsp:spPr>
        <a:xfrm>
          <a:off x="9886842" y="1845803"/>
          <a:ext cx="293827" cy="2441805"/>
        </a:xfrm>
        <a:custGeom>
          <a:avLst/>
          <a:gdLst/>
          <a:ahLst/>
          <a:cxnLst/>
          <a:rect l="0" t="0" r="0" b="0"/>
          <a:pathLst>
            <a:path>
              <a:moveTo>
                <a:pt x="0" y="0"/>
              </a:moveTo>
              <a:lnTo>
                <a:pt x="0" y="2441805"/>
              </a:lnTo>
              <a:lnTo>
                <a:pt x="293827" y="2441805"/>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6CC325-741E-4DFA-9112-519269E3E12A}">
      <dsp:nvSpPr>
        <dsp:cNvPr id="0" name=""/>
        <dsp:cNvSpPr/>
      </dsp:nvSpPr>
      <dsp:spPr>
        <a:xfrm>
          <a:off x="9886842" y="1845803"/>
          <a:ext cx="285339" cy="1473852"/>
        </a:xfrm>
        <a:custGeom>
          <a:avLst/>
          <a:gdLst/>
          <a:ahLst/>
          <a:cxnLst/>
          <a:rect l="0" t="0" r="0" b="0"/>
          <a:pathLst>
            <a:path>
              <a:moveTo>
                <a:pt x="0" y="0"/>
              </a:moveTo>
              <a:lnTo>
                <a:pt x="0" y="1473852"/>
              </a:lnTo>
              <a:lnTo>
                <a:pt x="285339" y="147385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DA1B8-B1B2-4207-91D3-B65A8F6F9D22}">
      <dsp:nvSpPr>
        <dsp:cNvPr id="0" name=""/>
        <dsp:cNvSpPr/>
      </dsp:nvSpPr>
      <dsp:spPr>
        <a:xfrm>
          <a:off x="9886842" y="1845803"/>
          <a:ext cx="280124" cy="512150"/>
        </a:xfrm>
        <a:custGeom>
          <a:avLst/>
          <a:gdLst/>
          <a:ahLst/>
          <a:cxnLst/>
          <a:rect l="0" t="0" r="0" b="0"/>
          <a:pathLst>
            <a:path>
              <a:moveTo>
                <a:pt x="0" y="0"/>
              </a:moveTo>
              <a:lnTo>
                <a:pt x="0" y="512150"/>
              </a:lnTo>
              <a:lnTo>
                <a:pt x="280124" y="512150"/>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C009F3-BAF4-4A93-9724-0297D7C0FF49}">
      <dsp:nvSpPr>
        <dsp:cNvPr id="0" name=""/>
        <dsp:cNvSpPr/>
      </dsp:nvSpPr>
      <dsp:spPr>
        <a:xfrm>
          <a:off x="6081859" y="929178"/>
          <a:ext cx="4628434" cy="223080"/>
        </a:xfrm>
        <a:custGeom>
          <a:avLst/>
          <a:gdLst/>
          <a:ahLst/>
          <a:cxnLst/>
          <a:rect l="0" t="0" r="0" b="0"/>
          <a:pathLst>
            <a:path>
              <a:moveTo>
                <a:pt x="0" y="0"/>
              </a:moveTo>
              <a:lnTo>
                <a:pt x="0" y="111542"/>
              </a:lnTo>
              <a:lnTo>
                <a:pt x="4628434" y="111542"/>
              </a:lnTo>
              <a:lnTo>
                <a:pt x="4628434" y="22308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96537-8841-4554-BE1E-4C128A75BBA0}">
      <dsp:nvSpPr>
        <dsp:cNvPr id="0" name=""/>
        <dsp:cNvSpPr/>
      </dsp:nvSpPr>
      <dsp:spPr>
        <a:xfrm>
          <a:off x="5223882" y="1866310"/>
          <a:ext cx="319570" cy="3689547"/>
        </a:xfrm>
        <a:custGeom>
          <a:avLst/>
          <a:gdLst/>
          <a:ahLst/>
          <a:cxnLst/>
          <a:rect l="0" t="0" r="0" b="0"/>
          <a:pathLst>
            <a:path>
              <a:moveTo>
                <a:pt x="0" y="0"/>
              </a:moveTo>
              <a:lnTo>
                <a:pt x="0" y="3689547"/>
              </a:lnTo>
              <a:lnTo>
                <a:pt x="319570" y="368954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7E47E2-AA8E-4649-B86D-0EE2139F8C04}">
      <dsp:nvSpPr>
        <dsp:cNvPr id="0" name=""/>
        <dsp:cNvSpPr/>
      </dsp:nvSpPr>
      <dsp:spPr>
        <a:xfrm>
          <a:off x="5223882" y="1866310"/>
          <a:ext cx="319570" cy="2627995"/>
        </a:xfrm>
        <a:custGeom>
          <a:avLst/>
          <a:gdLst/>
          <a:ahLst/>
          <a:cxnLst/>
          <a:rect l="0" t="0" r="0" b="0"/>
          <a:pathLst>
            <a:path>
              <a:moveTo>
                <a:pt x="0" y="0"/>
              </a:moveTo>
              <a:lnTo>
                <a:pt x="0" y="2627995"/>
              </a:lnTo>
              <a:lnTo>
                <a:pt x="319570" y="2627995"/>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11259-62EE-4CF3-8B00-02704174BF59}">
      <dsp:nvSpPr>
        <dsp:cNvPr id="0" name=""/>
        <dsp:cNvSpPr/>
      </dsp:nvSpPr>
      <dsp:spPr>
        <a:xfrm>
          <a:off x="5223882" y="1866310"/>
          <a:ext cx="319570" cy="1620611"/>
        </a:xfrm>
        <a:custGeom>
          <a:avLst/>
          <a:gdLst/>
          <a:ahLst/>
          <a:cxnLst/>
          <a:rect l="0" t="0" r="0" b="0"/>
          <a:pathLst>
            <a:path>
              <a:moveTo>
                <a:pt x="0" y="0"/>
              </a:moveTo>
              <a:lnTo>
                <a:pt x="0" y="1620611"/>
              </a:lnTo>
              <a:lnTo>
                <a:pt x="319570" y="162061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0999A-5159-4430-A838-0DBFFE80B638}">
      <dsp:nvSpPr>
        <dsp:cNvPr id="0" name=""/>
        <dsp:cNvSpPr/>
      </dsp:nvSpPr>
      <dsp:spPr>
        <a:xfrm>
          <a:off x="5223882" y="1866310"/>
          <a:ext cx="319570" cy="614228"/>
        </a:xfrm>
        <a:custGeom>
          <a:avLst/>
          <a:gdLst/>
          <a:ahLst/>
          <a:cxnLst/>
          <a:rect l="0" t="0" r="0" b="0"/>
          <a:pathLst>
            <a:path>
              <a:moveTo>
                <a:pt x="0" y="0"/>
              </a:moveTo>
              <a:lnTo>
                <a:pt x="0" y="614228"/>
              </a:lnTo>
              <a:lnTo>
                <a:pt x="319570" y="6142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9E105-476E-4FE3-9F54-BB7CED4EFB31}">
      <dsp:nvSpPr>
        <dsp:cNvPr id="0" name=""/>
        <dsp:cNvSpPr/>
      </dsp:nvSpPr>
      <dsp:spPr>
        <a:xfrm>
          <a:off x="6030350" y="929178"/>
          <a:ext cx="91440" cy="223074"/>
        </a:xfrm>
        <a:custGeom>
          <a:avLst/>
          <a:gdLst/>
          <a:ahLst/>
          <a:cxnLst/>
          <a:rect l="0" t="0" r="0" b="0"/>
          <a:pathLst>
            <a:path>
              <a:moveTo>
                <a:pt x="51509" y="0"/>
              </a:moveTo>
              <a:lnTo>
                <a:pt x="51509" y="111537"/>
              </a:lnTo>
              <a:lnTo>
                <a:pt x="45720" y="111537"/>
              </a:lnTo>
              <a:lnTo>
                <a:pt x="45720" y="22307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18D609-DAE2-420F-A0C8-F69C3E79D051}">
      <dsp:nvSpPr>
        <dsp:cNvPr id="0" name=""/>
        <dsp:cNvSpPr/>
      </dsp:nvSpPr>
      <dsp:spPr>
        <a:xfrm>
          <a:off x="2854792" y="1811768"/>
          <a:ext cx="322161" cy="4724574"/>
        </a:xfrm>
        <a:custGeom>
          <a:avLst/>
          <a:gdLst/>
          <a:ahLst/>
          <a:cxnLst/>
          <a:rect l="0" t="0" r="0" b="0"/>
          <a:pathLst>
            <a:path>
              <a:moveTo>
                <a:pt x="0" y="0"/>
              </a:moveTo>
              <a:lnTo>
                <a:pt x="0" y="4724574"/>
              </a:lnTo>
              <a:lnTo>
                <a:pt x="322161" y="472457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AFBC77-6AFE-4126-98D1-E6FDC6B20EB7}">
      <dsp:nvSpPr>
        <dsp:cNvPr id="0" name=""/>
        <dsp:cNvSpPr/>
      </dsp:nvSpPr>
      <dsp:spPr>
        <a:xfrm>
          <a:off x="2854792" y="1811768"/>
          <a:ext cx="322161" cy="3851876"/>
        </a:xfrm>
        <a:custGeom>
          <a:avLst/>
          <a:gdLst/>
          <a:ahLst/>
          <a:cxnLst/>
          <a:rect l="0" t="0" r="0" b="0"/>
          <a:pathLst>
            <a:path>
              <a:moveTo>
                <a:pt x="0" y="0"/>
              </a:moveTo>
              <a:lnTo>
                <a:pt x="0" y="3851876"/>
              </a:lnTo>
              <a:lnTo>
                <a:pt x="322161" y="38518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439A8E-0C6E-4466-BF81-377497C5BB9B}">
      <dsp:nvSpPr>
        <dsp:cNvPr id="0" name=""/>
        <dsp:cNvSpPr/>
      </dsp:nvSpPr>
      <dsp:spPr>
        <a:xfrm>
          <a:off x="2854792" y="1811768"/>
          <a:ext cx="322161" cy="2999444"/>
        </a:xfrm>
        <a:custGeom>
          <a:avLst/>
          <a:gdLst/>
          <a:ahLst/>
          <a:cxnLst/>
          <a:rect l="0" t="0" r="0" b="0"/>
          <a:pathLst>
            <a:path>
              <a:moveTo>
                <a:pt x="0" y="0"/>
              </a:moveTo>
              <a:lnTo>
                <a:pt x="0" y="2999444"/>
              </a:lnTo>
              <a:lnTo>
                <a:pt x="322161" y="299944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B8F2A4-18EB-4CE2-BBC2-AA6532799685}">
      <dsp:nvSpPr>
        <dsp:cNvPr id="0" name=""/>
        <dsp:cNvSpPr/>
      </dsp:nvSpPr>
      <dsp:spPr>
        <a:xfrm>
          <a:off x="2854792" y="1811768"/>
          <a:ext cx="322161" cy="2174328"/>
        </a:xfrm>
        <a:custGeom>
          <a:avLst/>
          <a:gdLst/>
          <a:ahLst/>
          <a:cxnLst/>
          <a:rect l="0" t="0" r="0" b="0"/>
          <a:pathLst>
            <a:path>
              <a:moveTo>
                <a:pt x="0" y="0"/>
              </a:moveTo>
              <a:lnTo>
                <a:pt x="0" y="2174328"/>
              </a:lnTo>
              <a:lnTo>
                <a:pt x="322161" y="21743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1CD206-98BE-4EE4-9567-29DE28ABF016}">
      <dsp:nvSpPr>
        <dsp:cNvPr id="0" name=""/>
        <dsp:cNvSpPr/>
      </dsp:nvSpPr>
      <dsp:spPr>
        <a:xfrm>
          <a:off x="2854792" y="1811768"/>
          <a:ext cx="322161" cy="1349211"/>
        </a:xfrm>
        <a:custGeom>
          <a:avLst/>
          <a:gdLst/>
          <a:ahLst/>
          <a:cxnLst/>
          <a:rect l="0" t="0" r="0" b="0"/>
          <a:pathLst>
            <a:path>
              <a:moveTo>
                <a:pt x="0" y="0"/>
              </a:moveTo>
              <a:lnTo>
                <a:pt x="0" y="1349211"/>
              </a:lnTo>
              <a:lnTo>
                <a:pt x="322161" y="134921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5712EE-A336-4FDF-A8DE-7DBD1A18B461}">
      <dsp:nvSpPr>
        <dsp:cNvPr id="0" name=""/>
        <dsp:cNvSpPr/>
      </dsp:nvSpPr>
      <dsp:spPr>
        <a:xfrm>
          <a:off x="2854792" y="1811768"/>
          <a:ext cx="322161" cy="524095"/>
        </a:xfrm>
        <a:custGeom>
          <a:avLst/>
          <a:gdLst/>
          <a:ahLst/>
          <a:cxnLst/>
          <a:rect l="0" t="0" r="0" b="0"/>
          <a:pathLst>
            <a:path>
              <a:moveTo>
                <a:pt x="0" y="0"/>
              </a:moveTo>
              <a:lnTo>
                <a:pt x="0" y="524095"/>
              </a:lnTo>
              <a:lnTo>
                <a:pt x="322161" y="524095"/>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620E8F-4265-4D31-84E3-C69D47DEAA94}">
      <dsp:nvSpPr>
        <dsp:cNvPr id="0" name=""/>
        <dsp:cNvSpPr/>
      </dsp:nvSpPr>
      <dsp:spPr>
        <a:xfrm>
          <a:off x="3713889" y="929178"/>
          <a:ext cx="2367970" cy="223074"/>
        </a:xfrm>
        <a:custGeom>
          <a:avLst/>
          <a:gdLst/>
          <a:ahLst/>
          <a:cxnLst/>
          <a:rect l="0" t="0" r="0" b="0"/>
          <a:pathLst>
            <a:path>
              <a:moveTo>
                <a:pt x="2367970" y="0"/>
              </a:moveTo>
              <a:lnTo>
                <a:pt x="2367970" y="111537"/>
              </a:lnTo>
              <a:lnTo>
                <a:pt x="0" y="111537"/>
              </a:lnTo>
              <a:lnTo>
                <a:pt x="0" y="22307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178100-78B9-42DD-9EC0-ACEC0A410C62}">
      <dsp:nvSpPr>
        <dsp:cNvPr id="0" name=""/>
        <dsp:cNvSpPr/>
      </dsp:nvSpPr>
      <dsp:spPr>
        <a:xfrm>
          <a:off x="816178" y="1797879"/>
          <a:ext cx="340143" cy="585212"/>
        </a:xfrm>
        <a:custGeom>
          <a:avLst/>
          <a:gdLst/>
          <a:ahLst/>
          <a:cxnLst/>
          <a:rect l="0" t="0" r="0" b="0"/>
          <a:pathLst>
            <a:path>
              <a:moveTo>
                <a:pt x="0" y="0"/>
              </a:moveTo>
              <a:lnTo>
                <a:pt x="0" y="585212"/>
              </a:lnTo>
              <a:lnTo>
                <a:pt x="340143" y="58521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9BFFC8-B95A-41B7-9E4F-09A72471FF20}">
      <dsp:nvSpPr>
        <dsp:cNvPr id="0" name=""/>
        <dsp:cNvSpPr/>
      </dsp:nvSpPr>
      <dsp:spPr>
        <a:xfrm>
          <a:off x="816178" y="1797879"/>
          <a:ext cx="340143" cy="3926452"/>
        </a:xfrm>
        <a:custGeom>
          <a:avLst/>
          <a:gdLst/>
          <a:ahLst/>
          <a:cxnLst/>
          <a:rect l="0" t="0" r="0" b="0"/>
          <a:pathLst>
            <a:path>
              <a:moveTo>
                <a:pt x="0" y="0"/>
              </a:moveTo>
              <a:lnTo>
                <a:pt x="0" y="3926452"/>
              </a:lnTo>
              <a:lnTo>
                <a:pt x="340143" y="392645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51BEE5-F1B0-44AA-96F8-D2BE512CEEB5}">
      <dsp:nvSpPr>
        <dsp:cNvPr id="0" name=""/>
        <dsp:cNvSpPr/>
      </dsp:nvSpPr>
      <dsp:spPr>
        <a:xfrm>
          <a:off x="816178" y="1797879"/>
          <a:ext cx="340143" cy="3023634"/>
        </a:xfrm>
        <a:custGeom>
          <a:avLst/>
          <a:gdLst/>
          <a:ahLst/>
          <a:cxnLst/>
          <a:rect l="0" t="0" r="0" b="0"/>
          <a:pathLst>
            <a:path>
              <a:moveTo>
                <a:pt x="0" y="0"/>
              </a:moveTo>
              <a:lnTo>
                <a:pt x="0" y="3023634"/>
              </a:lnTo>
              <a:lnTo>
                <a:pt x="340143" y="302363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0554AE-76E0-43C5-946C-19CC4F2887D0}">
      <dsp:nvSpPr>
        <dsp:cNvPr id="0" name=""/>
        <dsp:cNvSpPr/>
      </dsp:nvSpPr>
      <dsp:spPr>
        <a:xfrm>
          <a:off x="816178" y="1797879"/>
          <a:ext cx="340143" cy="2255774"/>
        </a:xfrm>
        <a:custGeom>
          <a:avLst/>
          <a:gdLst/>
          <a:ahLst/>
          <a:cxnLst/>
          <a:rect l="0" t="0" r="0" b="0"/>
          <a:pathLst>
            <a:path>
              <a:moveTo>
                <a:pt x="0" y="0"/>
              </a:moveTo>
              <a:lnTo>
                <a:pt x="0" y="2255774"/>
              </a:lnTo>
              <a:lnTo>
                <a:pt x="340143" y="225577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B9955-D045-4766-9BE6-59C26EFCBFDE}">
      <dsp:nvSpPr>
        <dsp:cNvPr id="0" name=""/>
        <dsp:cNvSpPr/>
      </dsp:nvSpPr>
      <dsp:spPr>
        <a:xfrm>
          <a:off x="816178" y="1797879"/>
          <a:ext cx="340143" cy="1411691"/>
        </a:xfrm>
        <a:custGeom>
          <a:avLst/>
          <a:gdLst/>
          <a:ahLst/>
          <a:cxnLst/>
          <a:rect l="0" t="0" r="0" b="0"/>
          <a:pathLst>
            <a:path>
              <a:moveTo>
                <a:pt x="0" y="0"/>
              </a:moveTo>
              <a:lnTo>
                <a:pt x="0" y="1411691"/>
              </a:lnTo>
              <a:lnTo>
                <a:pt x="340143" y="141169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EC13BB-2DB4-400A-BAEA-35524E807EA2}">
      <dsp:nvSpPr>
        <dsp:cNvPr id="0" name=""/>
        <dsp:cNvSpPr/>
      </dsp:nvSpPr>
      <dsp:spPr>
        <a:xfrm>
          <a:off x="1527629" y="929178"/>
          <a:ext cx="4554230" cy="223074"/>
        </a:xfrm>
        <a:custGeom>
          <a:avLst/>
          <a:gdLst/>
          <a:ahLst/>
          <a:cxnLst/>
          <a:rect l="0" t="0" r="0" b="0"/>
          <a:pathLst>
            <a:path>
              <a:moveTo>
                <a:pt x="4554230" y="0"/>
              </a:moveTo>
              <a:lnTo>
                <a:pt x="4554230" y="111537"/>
              </a:lnTo>
              <a:lnTo>
                <a:pt x="0" y="111537"/>
              </a:lnTo>
              <a:lnTo>
                <a:pt x="0" y="22307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B9BD6E-2575-45D5-B90B-9B89046AC20C}">
      <dsp:nvSpPr>
        <dsp:cNvPr id="0" name=""/>
        <dsp:cNvSpPr/>
      </dsp:nvSpPr>
      <dsp:spPr>
        <a:xfrm>
          <a:off x="4038622" y="369"/>
          <a:ext cx="4086474" cy="928808"/>
        </a:xfrm>
        <a:prstGeom prst="rect">
          <a:avLst/>
        </a:prstGeom>
        <a:solidFill>
          <a:schemeClr val="tx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r-FR" sz="2800" b="1" kern="1200" dirty="0">
              <a:latin typeface="Arial Black" panose="020B0A04020102020204" pitchFamily="34" charset="0"/>
            </a:rPr>
            <a:t>TECHNOLOGIES BI</a:t>
          </a:r>
        </a:p>
      </dsp:txBody>
      <dsp:txXfrm>
        <a:off x="4038622" y="369"/>
        <a:ext cx="4086474" cy="928808"/>
      </dsp:txXfrm>
    </dsp:sp>
    <dsp:sp modelId="{B18708FD-5A37-43C3-9930-27DCAF272164}">
      <dsp:nvSpPr>
        <dsp:cNvPr id="0" name=""/>
        <dsp:cNvSpPr/>
      </dsp:nvSpPr>
      <dsp:spPr>
        <a:xfrm>
          <a:off x="638315" y="1152253"/>
          <a:ext cx="1778628" cy="645626"/>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BASE DE DONNEES SQL</a:t>
          </a:r>
        </a:p>
      </dsp:txBody>
      <dsp:txXfrm>
        <a:off x="638315" y="1152253"/>
        <a:ext cx="1778628" cy="645626"/>
      </dsp:txXfrm>
    </dsp:sp>
    <dsp:sp modelId="{83265780-21E1-4633-83B8-270B293F039D}">
      <dsp:nvSpPr>
        <dsp:cNvPr id="0" name=""/>
        <dsp:cNvSpPr/>
      </dsp:nvSpPr>
      <dsp:spPr>
        <a:xfrm>
          <a:off x="1156321" y="2908765"/>
          <a:ext cx="1542179" cy="60161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a:t>Construction du modèle de données</a:t>
          </a:r>
        </a:p>
      </dsp:txBody>
      <dsp:txXfrm>
        <a:off x="1156321" y="2908765"/>
        <a:ext cx="1542179" cy="601611"/>
      </dsp:txXfrm>
    </dsp:sp>
    <dsp:sp modelId="{253BB428-ABAA-4496-9118-22A2B02C1193}">
      <dsp:nvSpPr>
        <dsp:cNvPr id="0" name=""/>
        <dsp:cNvSpPr/>
      </dsp:nvSpPr>
      <dsp:spPr>
        <a:xfrm>
          <a:off x="1156321" y="3788088"/>
          <a:ext cx="1542179" cy="53113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a:t>Requêtes SQL simples</a:t>
          </a:r>
        </a:p>
      </dsp:txBody>
      <dsp:txXfrm>
        <a:off x="1156321" y="3788088"/>
        <a:ext cx="1542179" cy="531130"/>
      </dsp:txXfrm>
    </dsp:sp>
    <dsp:sp modelId="{6515841B-F09A-477D-9877-F895718A8712}">
      <dsp:nvSpPr>
        <dsp:cNvPr id="0" name=""/>
        <dsp:cNvSpPr/>
      </dsp:nvSpPr>
      <dsp:spPr>
        <a:xfrm>
          <a:off x="1156321" y="4555949"/>
          <a:ext cx="1522676" cy="53113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a:t>Requêtes </a:t>
          </a:r>
          <a:r>
            <a:rPr lang="fr-FR" sz="1300" kern="1200" dirty="0"/>
            <a:t>SQL avancées</a:t>
          </a:r>
        </a:p>
      </dsp:txBody>
      <dsp:txXfrm>
        <a:off x="1156321" y="4555949"/>
        <a:ext cx="1522676" cy="531130"/>
      </dsp:txXfrm>
    </dsp:sp>
    <dsp:sp modelId="{EC24A146-1712-4E22-A095-BE98D2EA8B8C}">
      <dsp:nvSpPr>
        <dsp:cNvPr id="0" name=""/>
        <dsp:cNvSpPr/>
      </dsp:nvSpPr>
      <dsp:spPr>
        <a:xfrm>
          <a:off x="1156321" y="5269182"/>
          <a:ext cx="1549764" cy="9102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Requêtes SQL sous R avec </a:t>
          </a:r>
          <a:r>
            <a:rPr lang="fr-FR" sz="1200" kern="1200" dirty="0">
              <a:latin typeface="+mj-lt"/>
            </a:rPr>
            <a:t>le </a:t>
          </a:r>
          <a:r>
            <a:rPr lang="fr-FR" sz="1200" kern="1200" dirty="0"/>
            <a:t>package </a:t>
          </a:r>
        </a:p>
        <a:p>
          <a:pPr marL="0" lvl="0" indent="0" algn="ctr" defTabSz="533400">
            <a:lnSpc>
              <a:spcPct val="90000"/>
            </a:lnSpc>
            <a:spcBef>
              <a:spcPct val="0"/>
            </a:spcBef>
            <a:spcAft>
              <a:spcPct val="35000"/>
            </a:spcAft>
            <a:buNone/>
          </a:pPr>
          <a:r>
            <a:rPr lang="fr-FR" sz="1800" b="1" kern="1200" dirty="0" err="1">
              <a:latin typeface="Courier New" panose="02070309020205020404" pitchFamily="49" charset="0"/>
              <a:cs typeface="Courier New" panose="02070309020205020404" pitchFamily="49" charset="0"/>
            </a:rPr>
            <a:t>sqldf</a:t>
          </a:r>
          <a:endParaRPr lang="fr-FR" sz="1800" b="1" kern="1200" dirty="0">
            <a:latin typeface="Courier New" panose="02070309020205020404" pitchFamily="49" charset="0"/>
            <a:cs typeface="Courier New" panose="02070309020205020404" pitchFamily="49" charset="0"/>
          </a:endParaRPr>
        </a:p>
      </dsp:txBody>
      <dsp:txXfrm>
        <a:off x="1156321" y="5269182"/>
        <a:ext cx="1549764" cy="910299"/>
      </dsp:txXfrm>
    </dsp:sp>
    <dsp:sp modelId="{371D35DA-1774-492D-B473-D1AF238C6069}">
      <dsp:nvSpPr>
        <dsp:cNvPr id="0" name=""/>
        <dsp:cNvSpPr/>
      </dsp:nvSpPr>
      <dsp:spPr>
        <a:xfrm>
          <a:off x="1156321" y="2069058"/>
          <a:ext cx="1516568" cy="62806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a:t>Notion de table, champ, enregistrement</a:t>
          </a:r>
        </a:p>
      </dsp:txBody>
      <dsp:txXfrm>
        <a:off x="1156321" y="2069058"/>
        <a:ext cx="1516568" cy="628066"/>
      </dsp:txXfrm>
    </dsp:sp>
    <dsp:sp modelId="{13F9082F-3994-4B6B-B3F7-1B82665E1390}">
      <dsp:nvSpPr>
        <dsp:cNvPr id="0" name=""/>
        <dsp:cNvSpPr/>
      </dsp:nvSpPr>
      <dsp:spPr>
        <a:xfrm>
          <a:off x="2640018" y="1152253"/>
          <a:ext cx="2147742" cy="659515"/>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fr-FR" sz="1600" b="1" kern="1200" dirty="0"/>
            <a:t>INITIATION </a:t>
          </a:r>
        </a:p>
        <a:p>
          <a:pPr marL="0" lvl="0" indent="0" algn="ctr" defTabSz="711200">
            <a:lnSpc>
              <a:spcPct val="90000"/>
            </a:lnSpc>
            <a:spcBef>
              <a:spcPct val="0"/>
            </a:spcBef>
            <a:spcAft>
              <a:spcPct val="35000"/>
            </a:spcAft>
            <a:buNone/>
          </a:pPr>
          <a:r>
            <a:rPr lang="fr-FR" sz="1600" b="1" kern="1200" dirty="0"/>
            <a:t>A EXCEL</a:t>
          </a:r>
        </a:p>
      </dsp:txBody>
      <dsp:txXfrm>
        <a:off x="2640018" y="1152253"/>
        <a:ext cx="2147742" cy="659515"/>
      </dsp:txXfrm>
    </dsp:sp>
    <dsp:sp modelId="{0E3F160B-263C-4996-8187-DDEB67A6AE2A}">
      <dsp:nvSpPr>
        <dsp:cNvPr id="0" name=""/>
        <dsp:cNvSpPr/>
      </dsp:nvSpPr>
      <dsp:spPr>
        <a:xfrm>
          <a:off x="3176953" y="2034843"/>
          <a:ext cx="1577680" cy="602041"/>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Manipulation de base</a:t>
          </a:r>
        </a:p>
      </dsp:txBody>
      <dsp:txXfrm>
        <a:off x="3176953" y="2034843"/>
        <a:ext cx="1577680" cy="602041"/>
      </dsp:txXfrm>
    </dsp:sp>
    <dsp:sp modelId="{DBA2281A-37E0-4B50-A83E-CA80F324F9BF}">
      <dsp:nvSpPr>
        <dsp:cNvPr id="0" name=""/>
        <dsp:cNvSpPr/>
      </dsp:nvSpPr>
      <dsp:spPr>
        <a:xfrm>
          <a:off x="3176953" y="2859959"/>
          <a:ext cx="1552281" cy="602041"/>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Les tableaux et les formes</a:t>
          </a:r>
        </a:p>
      </dsp:txBody>
      <dsp:txXfrm>
        <a:off x="3176953" y="2859959"/>
        <a:ext cx="1552281" cy="602041"/>
      </dsp:txXfrm>
    </dsp:sp>
    <dsp:sp modelId="{DD650E95-3FF0-416F-9F3D-CC1391A25D5E}">
      <dsp:nvSpPr>
        <dsp:cNvPr id="0" name=""/>
        <dsp:cNvSpPr/>
      </dsp:nvSpPr>
      <dsp:spPr>
        <a:xfrm>
          <a:off x="3176953" y="3685076"/>
          <a:ext cx="1556392" cy="602041"/>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Insertion d’objets et de graphique</a:t>
          </a:r>
        </a:p>
      </dsp:txBody>
      <dsp:txXfrm>
        <a:off x="3176953" y="3685076"/>
        <a:ext cx="1556392" cy="602041"/>
      </dsp:txXfrm>
    </dsp:sp>
    <dsp:sp modelId="{2C1A3799-FCCF-4BCF-906B-92BAE91EDDF0}">
      <dsp:nvSpPr>
        <dsp:cNvPr id="0" name=""/>
        <dsp:cNvSpPr/>
      </dsp:nvSpPr>
      <dsp:spPr>
        <a:xfrm>
          <a:off x="3176953" y="4510192"/>
          <a:ext cx="1561193" cy="602041"/>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Formules et fonctions</a:t>
          </a:r>
        </a:p>
      </dsp:txBody>
      <dsp:txXfrm>
        <a:off x="3176953" y="4510192"/>
        <a:ext cx="1561193" cy="602041"/>
      </dsp:txXfrm>
    </dsp:sp>
    <dsp:sp modelId="{0CF0CC5F-5552-4D11-8BF8-E7C6B03EAA07}">
      <dsp:nvSpPr>
        <dsp:cNvPr id="0" name=""/>
        <dsp:cNvSpPr/>
      </dsp:nvSpPr>
      <dsp:spPr>
        <a:xfrm>
          <a:off x="3176953" y="5335308"/>
          <a:ext cx="1598362" cy="656673"/>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Tableaux Croisés Dynamiques </a:t>
          </a:r>
        </a:p>
      </dsp:txBody>
      <dsp:txXfrm>
        <a:off x="3176953" y="5335308"/>
        <a:ext cx="1598362" cy="656673"/>
      </dsp:txXfrm>
    </dsp:sp>
    <dsp:sp modelId="{7CC30BE6-10CF-4A2B-9B9F-157148E09498}">
      <dsp:nvSpPr>
        <dsp:cNvPr id="0" name=""/>
        <dsp:cNvSpPr/>
      </dsp:nvSpPr>
      <dsp:spPr>
        <a:xfrm>
          <a:off x="3176953" y="6215057"/>
          <a:ext cx="1600497" cy="64257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a:t>Fonction de </a:t>
          </a:r>
          <a:r>
            <a:rPr lang="fr-FR" sz="1300" kern="1200" dirty="0" err="1"/>
            <a:t>RechercheV</a:t>
          </a:r>
          <a:r>
            <a:rPr lang="fr-FR" sz="1300" kern="1200" dirty="0"/>
            <a:t>  INDEX -EQUIV</a:t>
          </a:r>
        </a:p>
      </dsp:txBody>
      <dsp:txXfrm>
        <a:off x="3176953" y="6215057"/>
        <a:ext cx="1600497" cy="642572"/>
      </dsp:txXfrm>
    </dsp:sp>
    <dsp:sp modelId="{A879BA86-01D0-4E15-95FA-269CC9AC8484}">
      <dsp:nvSpPr>
        <dsp:cNvPr id="0" name=""/>
        <dsp:cNvSpPr/>
      </dsp:nvSpPr>
      <dsp:spPr>
        <a:xfrm>
          <a:off x="5010835" y="1152253"/>
          <a:ext cx="2130470" cy="714056"/>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EXCEL-BI </a:t>
          </a:r>
        </a:p>
        <a:p>
          <a:pPr marL="0" lvl="0" indent="0" algn="ctr" defTabSz="711200">
            <a:lnSpc>
              <a:spcPct val="90000"/>
            </a:lnSpc>
            <a:spcBef>
              <a:spcPct val="0"/>
            </a:spcBef>
            <a:spcAft>
              <a:spcPct val="35000"/>
            </a:spcAft>
            <a:buNone/>
          </a:pPr>
          <a:r>
            <a:rPr lang="fr-FR" sz="1600" b="1" kern="1200" dirty="0"/>
            <a:t>POWER-EXCEL</a:t>
          </a:r>
        </a:p>
      </dsp:txBody>
      <dsp:txXfrm>
        <a:off x="5010835" y="1152253"/>
        <a:ext cx="2130470" cy="714056"/>
      </dsp:txXfrm>
    </dsp:sp>
    <dsp:sp modelId="{4DB81829-7C3A-4BA5-ABA2-A3B4157ADC48}">
      <dsp:nvSpPr>
        <dsp:cNvPr id="0" name=""/>
        <dsp:cNvSpPr/>
      </dsp:nvSpPr>
      <dsp:spPr>
        <a:xfrm>
          <a:off x="5543453" y="2089385"/>
          <a:ext cx="1738145" cy="782307"/>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t>Importation de données de sources diverses</a:t>
          </a:r>
        </a:p>
      </dsp:txBody>
      <dsp:txXfrm>
        <a:off x="5543453" y="2089385"/>
        <a:ext cx="1738145" cy="782307"/>
      </dsp:txXfrm>
    </dsp:sp>
    <dsp:sp modelId="{0FACBC89-DE60-49D3-8E9D-226FF257280A}">
      <dsp:nvSpPr>
        <dsp:cNvPr id="0" name=""/>
        <dsp:cNvSpPr/>
      </dsp:nvSpPr>
      <dsp:spPr>
        <a:xfrm>
          <a:off x="5543453" y="3094767"/>
          <a:ext cx="1725334" cy="784309"/>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Gestion des données avec Powerquery </a:t>
          </a:r>
        </a:p>
      </dsp:txBody>
      <dsp:txXfrm>
        <a:off x="5543453" y="3094767"/>
        <a:ext cx="1725334" cy="784309"/>
      </dsp:txXfrm>
    </dsp:sp>
    <dsp:sp modelId="{8C5B0A53-12D2-4430-A2F2-AE22A3CFA960}">
      <dsp:nvSpPr>
        <dsp:cNvPr id="0" name=""/>
        <dsp:cNvSpPr/>
      </dsp:nvSpPr>
      <dsp:spPr>
        <a:xfrm>
          <a:off x="5543453" y="4102151"/>
          <a:ext cx="1701816" cy="784309"/>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Construction du modèle de données</a:t>
          </a:r>
        </a:p>
      </dsp:txBody>
      <dsp:txXfrm>
        <a:off x="5543453" y="4102151"/>
        <a:ext cx="1701816" cy="784309"/>
      </dsp:txXfrm>
    </dsp:sp>
    <dsp:sp modelId="{DBA8B5D8-949D-425E-A7C5-45DD5A8E47AC}">
      <dsp:nvSpPr>
        <dsp:cNvPr id="0" name=""/>
        <dsp:cNvSpPr/>
      </dsp:nvSpPr>
      <dsp:spPr>
        <a:xfrm>
          <a:off x="5543453" y="5109535"/>
          <a:ext cx="1700732" cy="892644"/>
        </a:xfrm>
        <a:prstGeom prst="rect">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Power pivot et création des mesures avec le langage DAX</a:t>
          </a:r>
        </a:p>
      </dsp:txBody>
      <dsp:txXfrm>
        <a:off x="5543453" y="5109535"/>
        <a:ext cx="1700732" cy="892644"/>
      </dsp:txXfrm>
    </dsp:sp>
    <dsp:sp modelId="{355E2A53-95CE-4560-9FB5-E06DDAD938E1}">
      <dsp:nvSpPr>
        <dsp:cNvPr id="0" name=""/>
        <dsp:cNvSpPr/>
      </dsp:nvSpPr>
      <dsp:spPr>
        <a:xfrm>
          <a:off x="9680979" y="1152258"/>
          <a:ext cx="2058629" cy="693544"/>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APPLICATION </a:t>
          </a:r>
        </a:p>
        <a:p>
          <a:pPr marL="0" lvl="0" indent="0" algn="ctr" defTabSz="711200">
            <a:lnSpc>
              <a:spcPct val="90000"/>
            </a:lnSpc>
            <a:spcBef>
              <a:spcPct val="0"/>
            </a:spcBef>
            <a:spcAft>
              <a:spcPct val="35000"/>
            </a:spcAft>
            <a:buNone/>
          </a:pPr>
          <a:r>
            <a:rPr lang="fr-FR" sz="1600" b="1" kern="1200" dirty="0"/>
            <a:t>SHINY DE RSTUDIO</a:t>
          </a:r>
        </a:p>
      </dsp:txBody>
      <dsp:txXfrm>
        <a:off x="9680979" y="1152258"/>
        <a:ext cx="2058629" cy="693544"/>
      </dsp:txXfrm>
    </dsp:sp>
    <dsp:sp modelId="{B4C8EC6A-1B4B-4079-85C7-74C1D1F17516}">
      <dsp:nvSpPr>
        <dsp:cNvPr id="0" name=""/>
        <dsp:cNvSpPr/>
      </dsp:nvSpPr>
      <dsp:spPr>
        <a:xfrm>
          <a:off x="10166966" y="2000102"/>
          <a:ext cx="1638813" cy="71570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Le package </a:t>
          </a:r>
          <a:r>
            <a:rPr lang="fr-FR" sz="1400" kern="1200" dirty="0" err="1"/>
            <a:t>Rshiny</a:t>
          </a:r>
          <a:endParaRPr lang="fr-FR" sz="1400" kern="1200" dirty="0"/>
        </a:p>
      </dsp:txBody>
      <dsp:txXfrm>
        <a:off x="10166966" y="2000102"/>
        <a:ext cx="1638813" cy="715703"/>
      </dsp:txXfrm>
    </dsp:sp>
    <dsp:sp modelId="{7BC3B46E-8A04-434D-8D9F-D47E7F0FC762}">
      <dsp:nvSpPr>
        <dsp:cNvPr id="0" name=""/>
        <dsp:cNvSpPr/>
      </dsp:nvSpPr>
      <dsp:spPr>
        <a:xfrm>
          <a:off x="10172182" y="2961803"/>
          <a:ext cx="1644358" cy="71570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Le package </a:t>
          </a:r>
          <a:r>
            <a:rPr lang="fr-FR" sz="1400" kern="1200" dirty="0" err="1"/>
            <a:t>Shinydashboard</a:t>
          </a:r>
          <a:endParaRPr lang="fr-FR" sz="1400" kern="1200" dirty="0"/>
        </a:p>
      </dsp:txBody>
      <dsp:txXfrm>
        <a:off x="10172182" y="2961803"/>
        <a:ext cx="1644358" cy="715703"/>
      </dsp:txXfrm>
    </dsp:sp>
    <dsp:sp modelId="{01AE3074-A21B-435B-A555-3AFE9D0B008C}">
      <dsp:nvSpPr>
        <dsp:cNvPr id="0" name=""/>
        <dsp:cNvSpPr/>
      </dsp:nvSpPr>
      <dsp:spPr>
        <a:xfrm>
          <a:off x="10180670" y="3929757"/>
          <a:ext cx="1645080" cy="71570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Le package Flexdaxhboard</a:t>
          </a:r>
          <a:endParaRPr lang="fr-FR" sz="1400" kern="1200" dirty="0"/>
        </a:p>
      </dsp:txBody>
      <dsp:txXfrm>
        <a:off x="10180670" y="3929757"/>
        <a:ext cx="1645080" cy="715703"/>
      </dsp:txXfrm>
    </dsp:sp>
    <dsp:sp modelId="{A18E0234-DCCE-493E-83B1-5CEC5FE802D9}">
      <dsp:nvSpPr>
        <dsp:cNvPr id="0" name=""/>
        <dsp:cNvSpPr/>
      </dsp:nvSpPr>
      <dsp:spPr>
        <a:xfrm>
          <a:off x="10221747" y="4898751"/>
          <a:ext cx="1604810" cy="6935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Rmarkdown</a:t>
          </a:r>
          <a:r>
            <a:rPr lang="fr-FR" sz="1400" kern="1200" dirty="0"/>
            <a:t> + </a:t>
          </a:r>
          <a:r>
            <a:rPr lang="fr-FR" sz="1400" kern="1200" dirty="0" err="1"/>
            <a:t>Rshiny</a:t>
          </a:r>
          <a:endParaRPr lang="fr-FR" sz="1400" kern="1200" dirty="0"/>
        </a:p>
      </dsp:txBody>
      <dsp:txXfrm>
        <a:off x="10221747" y="4898751"/>
        <a:ext cx="1604810" cy="693587"/>
      </dsp:txXfrm>
    </dsp:sp>
    <dsp:sp modelId="{617DF9D8-7720-48DE-9367-727E4E563428}">
      <dsp:nvSpPr>
        <dsp:cNvPr id="0" name=""/>
        <dsp:cNvSpPr/>
      </dsp:nvSpPr>
      <dsp:spPr>
        <a:xfrm>
          <a:off x="7686192" y="1140791"/>
          <a:ext cx="1905451" cy="701405"/>
        </a:xfrm>
        <a:prstGeom prst="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a:t>POWER-BI</a:t>
          </a:r>
        </a:p>
      </dsp:txBody>
      <dsp:txXfrm>
        <a:off x="7686192" y="1140791"/>
        <a:ext cx="1905451" cy="701405"/>
      </dsp:txXfrm>
    </dsp:sp>
    <dsp:sp modelId="{2EC7B894-7934-4BF3-A515-186FE2AF29FE}">
      <dsp:nvSpPr>
        <dsp:cNvPr id="0" name=""/>
        <dsp:cNvSpPr/>
      </dsp:nvSpPr>
      <dsp:spPr>
        <a:xfrm>
          <a:off x="8231315" y="2009598"/>
          <a:ext cx="1418638" cy="53113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Connexion aux données</a:t>
          </a:r>
        </a:p>
      </dsp:txBody>
      <dsp:txXfrm>
        <a:off x="8231315" y="2009598"/>
        <a:ext cx="1418638" cy="531130"/>
      </dsp:txXfrm>
    </dsp:sp>
    <dsp:sp modelId="{598C5244-B737-4696-A8CF-7BB784453E0E}">
      <dsp:nvSpPr>
        <dsp:cNvPr id="0" name=""/>
        <dsp:cNvSpPr/>
      </dsp:nvSpPr>
      <dsp:spPr>
        <a:xfrm>
          <a:off x="8231315" y="2763803"/>
          <a:ext cx="1418638" cy="70337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Gestion des données avec powerquery</a:t>
          </a:r>
        </a:p>
      </dsp:txBody>
      <dsp:txXfrm>
        <a:off x="8231315" y="2763803"/>
        <a:ext cx="1418638" cy="703370"/>
      </dsp:txXfrm>
    </dsp:sp>
    <dsp:sp modelId="{9335B915-51D9-4691-A2F8-03CCF1305BCD}">
      <dsp:nvSpPr>
        <dsp:cNvPr id="0" name=""/>
        <dsp:cNvSpPr/>
      </dsp:nvSpPr>
      <dsp:spPr>
        <a:xfrm>
          <a:off x="8314447" y="3718361"/>
          <a:ext cx="1283051" cy="63007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a:t>Construction du modèle données</a:t>
          </a:r>
        </a:p>
      </dsp:txBody>
      <dsp:txXfrm>
        <a:off x="8314447" y="3718361"/>
        <a:ext cx="1283051" cy="630074"/>
      </dsp:txXfrm>
    </dsp:sp>
    <dsp:sp modelId="{7CB0CC93-5E86-4A5C-8CC9-81E3178EAE76}">
      <dsp:nvSpPr>
        <dsp:cNvPr id="0" name=""/>
        <dsp:cNvSpPr/>
      </dsp:nvSpPr>
      <dsp:spPr>
        <a:xfrm>
          <a:off x="8231315" y="4543398"/>
          <a:ext cx="1431237" cy="58297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Création des mesures avec le langage DAX</a:t>
          </a:r>
        </a:p>
      </dsp:txBody>
      <dsp:txXfrm>
        <a:off x="8231315" y="4543398"/>
        <a:ext cx="1431237" cy="582974"/>
      </dsp:txXfrm>
    </dsp:sp>
    <dsp:sp modelId="{7C84EF7F-6E16-4E19-8CE6-C56FA0F244FD}">
      <dsp:nvSpPr>
        <dsp:cNvPr id="0" name=""/>
        <dsp:cNvSpPr/>
      </dsp:nvSpPr>
      <dsp:spPr>
        <a:xfrm>
          <a:off x="8231315" y="5349447"/>
          <a:ext cx="1431237" cy="53113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a:t>Visualisations </a:t>
          </a:r>
          <a:r>
            <a:rPr lang="fr-FR" sz="1400" kern="1200" dirty="0"/>
            <a:t>dynamiques</a:t>
          </a:r>
        </a:p>
      </dsp:txBody>
      <dsp:txXfrm>
        <a:off x="8231315" y="5349447"/>
        <a:ext cx="1431237" cy="531130"/>
      </dsp:txXfrm>
    </dsp:sp>
    <dsp:sp modelId="{BB35E740-F57C-4C7A-9E4F-3A10FA8F6892}">
      <dsp:nvSpPr>
        <dsp:cNvPr id="0" name=""/>
        <dsp:cNvSpPr/>
      </dsp:nvSpPr>
      <dsp:spPr>
        <a:xfrm>
          <a:off x="8231315" y="6103652"/>
          <a:ext cx="1418638" cy="53113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Partage de </a:t>
          </a:r>
          <a:r>
            <a:rPr lang="fr-FR" sz="1400" kern="1200"/>
            <a:t>la solution</a:t>
          </a:r>
          <a:endParaRPr lang="fr-FR" sz="1400" kern="1200" dirty="0"/>
        </a:p>
      </dsp:txBody>
      <dsp:txXfrm>
        <a:off x="8231315" y="6103652"/>
        <a:ext cx="1418638" cy="53113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7C93E-D24D-44E5-98CE-85F4493FD846}" type="datetimeFigureOut">
              <a:rPr lang="fr-FR" smtClean="0"/>
              <a:t>04/10/2022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58A7E-63CC-4138-A117-E16C35FAE0F3}" type="slidenum">
              <a:rPr lang="fr-FR" smtClean="0"/>
              <a:t>‹N°›</a:t>
            </a:fld>
            <a:endParaRPr lang="fr-FR"/>
          </a:p>
        </p:txBody>
      </p:sp>
    </p:spTree>
    <p:extLst>
      <p:ext uri="{BB962C8B-B14F-4D97-AF65-F5344CB8AC3E}">
        <p14:creationId xmlns:p14="http://schemas.microsoft.com/office/powerpoint/2010/main" val="107105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482707E-CD4E-45E0-991B-452ACCF84678}" type="slidenum">
              <a:rPr lang="fr-FR" smtClean="0"/>
              <a:t>1</a:t>
            </a:fld>
            <a:endParaRPr lang="fr-FR"/>
          </a:p>
        </p:txBody>
      </p:sp>
    </p:spTree>
    <p:extLst>
      <p:ext uri="{BB962C8B-B14F-4D97-AF65-F5344CB8AC3E}">
        <p14:creationId xmlns:p14="http://schemas.microsoft.com/office/powerpoint/2010/main" val="389193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482707E-CD4E-45E0-991B-452ACCF84678}" type="slidenum">
              <a:rPr lang="fr-FR" smtClean="0"/>
              <a:t>2</a:t>
            </a:fld>
            <a:endParaRPr lang="fr-FR"/>
          </a:p>
        </p:txBody>
      </p:sp>
    </p:spTree>
    <p:extLst>
      <p:ext uri="{BB962C8B-B14F-4D97-AF65-F5344CB8AC3E}">
        <p14:creationId xmlns:p14="http://schemas.microsoft.com/office/powerpoint/2010/main" val="2256841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339690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584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C03ECB-4E96-4A8E-B791-0D1DE7AA54ED}"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9726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048969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C03ECB-4E96-4A8E-B791-0D1DE7AA54ED}"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88064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954714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3944872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61589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365584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8F0D755-08F7-4EC1-BE8F-E6136834181E}" type="datetimeFigureOut">
              <a:rPr lang="fr-FR" smtClean="0"/>
              <a:t>04/10/2022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417227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04294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8F0D755-08F7-4EC1-BE8F-E6136834181E}" type="datetimeFigureOut">
              <a:rPr lang="fr-FR" smtClean="0"/>
              <a:t>04/10/2022</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60059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8F0D755-08F7-4EC1-BE8F-E6136834181E}" type="datetimeFigureOut">
              <a:rPr lang="fr-FR" smtClean="0"/>
              <a:t>04/10/2022</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87254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0D755-08F7-4EC1-BE8F-E6136834181E}" type="datetimeFigureOut">
              <a:rPr lang="fr-FR" smtClean="0"/>
              <a:t>04/10/2022</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410720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22049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F0D755-08F7-4EC1-BE8F-E6136834181E}" type="datetimeFigureOut">
              <a:rPr lang="fr-FR" smtClean="0"/>
              <a:t>04/10/2022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C03ECB-4E96-4A8E-B791-0D1DE7AA54ED}" type="slidenum">
              <a:rPr lang="fr-FR" smtClean="0"/>
              <a:t>‹N°›</a:t>
            </a:fld>
            <a:endParaRPr lang="fr-FR"/>
          </a:p>
        </p:txBody>
      </p:sp>
    </p:spTree>
    <p:extLst>
      <p:ext uri="{BB962C8B-B14F-4D97-AF65-F5344CB8AC3E}">
        <p14:creationId xmlns:p14="http://schemas.microsoft.com/office/powerpoint/2010/main" val="199231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8F0D755-08F7-4EC1-BE8F-E6136834181E}" type="datetimeFigureOut">
              <a:rPr lang="fr-FR" smtClean="0"/>
              <a:t>04/10/2022</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8C03ECB-4E96-4A8E-B791-0D1DE7AA54ED}" type="slidenum">
              <a:rPr lang="fr-FR" smtClean="0"/>
              <a:t>‹N°›</a:t>
            </a:fld>
            <a:endParaRPr lang="fr-FR"/>
          </a:p>
        </p:txBody>
      </p:sp>
    </p:spTree>
    <p:extLst>
      <p:ext uri="{BB962C8B-B14F-4D97-AF65-F5344CB8AC3E}">
        <p14:creationId xmlns:p14="http://schemas.microsoft.com/office/powerpoint/2010/main" val="35333952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7.wdp"/><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9.wdp"/><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1.wdp"/><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5.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06880" y="287383"/>
            <a:ext cx="10297886" cy="6201285"/>
          </a:xfrm>
          <a:solidFill>
            <a:schemeClr val="accent2">
              <a:lumMod val="20000"/>
              <a:lumOff val="80000"/>
            </a:schemeClr>
          </a:solidFill>
        </p:spPr>
        <p:txBody>
          <a:bodyPr>
            <a:noAutofit/>
          </a:bodyPr>
          <a:lstStyle/>
          <a:p>
            <a:pPr marL="0" indent="0" algn="ctr">
              <a:buNone/>
            </a:pPr>
            <a:endParaRPr lang="fr-FR" sz="7200" b="1" dirty="0">
              <a:solidFill>
                <a:srgbClr val="0070C0"/>
              </a:solidFill>
            </a:endParaRPr>
          </a:p>
          <a:p>
            <a:pPr marL="0" indent="0" algn="ctr">
              <a:buNone/>
            </a:pPr>
            <a:r>
              <a:rPr lang="fr-FR" sz="7200" b="1" dirty="0">
                <a:solidFill>
                  <a:srgbClr val="0070C0"/>
                </a:solidFill>
                <a:latin typeface="Arial Black" panose="020B0A04020102020204" pitchFamily="34" charset="0"/>
              </a:rPr>
              <a:t>COURS DE </a:t>
            </a:r>
            <a:r>
              <a:rPr lang="fr-FR" sz="7200" b="1" dirty="0">
                <a:solidFill>
                  <a:srgbClr val="FF0000"/>
                </a:solidFill>
                <a:latin typeface="Arial Black" panose="020B0A04020102020204" pitchFamily="34" charset="0"/>
              </a:rPr>
              <a:t>TECHNOLOGIES BUSINESS INTELLIGENCE</a:t>
            </a: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sp>
        <p:nvSpPr>
          <p:cNvPr id="8" name="Espace réservé du numéro de diapositive 7"/>
          <p:cNvSpPr>
            <a:spLocks noGrp="1"/>
          </p:cNvSpPr>
          <p:nvPr>
            <p:ph type="sldNum" sz="quarter" idx="12"/>
          </p:nvPr>
        </p:nvSpPr>
        <p:spPr/>
        <p:txBody>
          <a:bodyPr/>
          <a:lstStyle/>
          <a:p>
            <a:fld id="{35AC2EFE-AD3B-4040-BC27-CAB70E499D14}" type="slidenum">
              <a:rPr lang="fr-FR" smtClean="0"/>
              <a:t>1</a:t>
            </a:fld>
            <a:endParaRPr lang="fr-FR" dirty="0"/>
          </a:p>
        </p:txBody>
      </p:sp>
      <p:pic>
        <p:nvPicPr>
          <p:cNvPr id="6" name="Image 5"/>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06707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ETAPES DU PROCESSUS DE LA BI</a:t>
            </a:r>
          </a:p>
        </p:txBody>
      </p:sp>
      <p:pic>
        <p:nvPicPr>
          <p:cNvPr id="5" name="Espace réservé du contenu 4"/>
          <p:cNvPicPr>
            <a:picLocks noGrp="1" noChangeAspect="1"/>
          </p:cNvPicPr>
          <p:nvPr>
            <p:ph idx="1"/>
          </p:nvPr>
        </p:nvPicPr>
        <p:blipFill>
          <a:blip r:embed="rId2"/>
          <a:stretch>
            <a:fillRect/>
          </a:stretch>
        </p:blipFill>
        <p:spPr>
          <a:xfrm>
            <a:off x="1592494" y="1006868"/>
            <a:ext cx="6610980" cy="5750154"/>
          </a:xfrm>
          <a:prstGeom prst="rect">
            <a:avLst/>
          </a:prstGeom>
        </p:spPr>
      </p:pic>
      <p:sp>
        <p:nvSpPr>
          <p:cNvPr id="6" name="Espace réservé du contenu 2"/>
          <p:cNvSpPr txBox="1">
            <a:spLocks/>
          </p:cNvSpPr>
          <p:nvPr/>
        </p:nvSpPr>
        <p:spPr>
          <a:xfrm>
            <a:off x="8203474" y="1006867"/>
            <a:ext cx="3840480" cy="3800264"/>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000" b="1" dirty="0">
                <a:solidFill>
                  <a:srgbClr val="FF0000"/>
                </a:solidFill>
              </a:rPr>
              <a:t>DANS CETTE PREMIERE PHASE</a:t>
            </a:r>
            <a:r>
              <a:rPr lang="fr-FR" sz="2000" b="1" dirty="0"/>
              <a:t>, LES INFORMATIONS SONT COLLECTEES DE DIFFERENTES SOURCES GRACE AUX </a:t>
            </a:r>
            <a:r>
              <a:rPr lang="fr-FR" sz="2000" b="1" dirty="0">
                <a:solidFill>
                  <a:srgbClr val="FF0000"/>
                </a:solidFill>
              </a:rPr>
              <a:t>OUTILS ETL</a:t>
            </a:r>
          </a:p>
          <a:p>
            <a:pPr marL="0" indent="0" algn="ctr">
              <a:buFont typeface="Wingdings 3" charset="2"/>
              <a:buNone/>
            </a:pPr>
            <a:endParaRPr lang="fr-FR" sz="2000" b="1" dirty="0"/>
          </a:p>
          <a:p>
            <a:pPr marL="0" indent="0" algn="ctr">
              <a:buFont typeface="Wingdings 3" charset="2"/>
              <a:buNone/>
            </a:pPr>
            <a:r>
              <a:rPr lang="fr-FR" sz="2000" b="1" dirty="0"/>
              <a:t>CES DONNEES COLLECTEES SONT ENSUITE CHARGEES DANS UN ENTREPROT DE DONNEES CENTRALE APPELEE </a:t>
            </a:r>
            <a:r>
              <a:rPr lang="fr-FR" sz="2000" b="1" dirty="0">
                <a:solidFill>
                  <a:srgbClr val="FF0000"/>
                </a:solidFill>
              </a:rPr>
              <a:t>DATAWAREHOUSE</a:t>
            </a:r>
          </a:p>
          <a:p>
            <a:pPr marL="0" indent="0" algn="ctr">
              <a:buFont typeface="Wingdings 3" charset="2"/>
              <a:buNone/>
            </a:pPr>
            <a:endParaRPr lang="fr-FR" sz="2000" b="1" dirty="0"/>
          </a:p>
          <a:p>
            <a:pPr marL="0" indent="0" algn="ctr">
              <a:buFont typeface="Wingdings 3" charset="2"/>
              <a:buNone/>
            </a:pPr>
            <a:endParaRPr lang="fr-FR" sz="2000" b="1" dirty="0"/>
          </a:p>
        </p:txBody>
      </p:sp>
      <p:sp>
        <p:nvSpPr>
          <p:cNvPr id="7" name="Espace réservé du contenu 2"/>
          <p:cNvSpPr txBox="1">
            <a:spLocks/>
          </p:cNvSpPr>
          <p:nvPr/>
        </p:nvSpPr>
        <p:spPr>
          <a:xfrm>
            <a:off x="8203474" y="5016137"/>
            <a:ext cx="3840480" cy="1714561"/>
          </a:xfrm>
          <a:prstGeom prst="rect">
            <a:avLst/>
          </a:prstGeom>
          <a:solidFill>
            <a:srgbClr val="11C6DF"/>
          </a:solidFill>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DANS POWERBI</a:t>
            </a:r>
          </a:p>
          <a:p>
            <a:pPr marL="0" indent="0" algn="ctr">
              <a:buFont typeface="Wingdings 3" charset="2"/>
              <a:buNone/>
            </a:pPr>
            <a:r>
              <a:rPr lang="fr-FR" sz="2000" dirty="0">
                <a:solidFill>
                  <a:schemeClr val="tx1"/>
                </a:solidFill>
              </a:rPr>
              <a:t>CETTE ETAPE CORRESPOND A L’EXTRACTION DES DONNEES DE SOURCES DIVERSES GRACE A L’OUTIL POWERQURERY</a:t>
            </a:r>
          </a:p>
        </p:txBody>
      </p:sp>
      <p:sp>
        <p:nvSpPr>
          <p:cNvPr id="8" name="ZoneTexte 7"/>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9" name="ZoneTexte 8"/>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10" name="Image 9"/>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77244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ETAPES DU PROCESSUS DE LA BI</a:t>
            </a:r>
          </a:p>
        </p:txBody>
      </p:sp>
      <p:sp>
        <p:nvSpPr>
          <p:cNvPr id="3" name="Espace réservé du contenu 2"/>
          <p:cNvSpPr>
            <a:spLocks noGrp="1"/>
          </p:cNvSpPr>
          <p:nvPr>
            <p:ph idx="1"/>
          </p:nvPr>
        </p:nvSpPr>
        <p:spPr>
          <a:xfrm>
            <a:off x="7850776" y="1006866"/>
            <a:ext cx="4193178" cy="3774139"/>
          </a:xfrm>
          <a:solidFill>
            <a:srgbClr val="FFFF00"/>
          </a:solidFill>
        </p:spPr>
        <p:txBody>
          <a:bodyPr>
            <a:normAutofit/>
          </a:bodyPr>
          <a:lstStyle/>
          <a:p>
            <a:pPr marL="0" indent="0" algn="ctr">
              <a:buNone/>
            </a:pPr>
            <a:endParaRPr lang="fr-FR" sz="1400" b="1" dirty="0">
              <a:solidFill>
                <a:srgbClr val="FF0000"/>
              </a:solidFill>
            </a:endParaRPr>
          </a:p>
          <a:p>
            <a:pPr marL="0" indent="0" algn="ctr">
              <a:buNone/>
            </a:pPr>
            <a:r>
              <a:rPr lang="fr-FR" sz="2000" b="1" dirty="0">
                <a:solidFill>
                  <a:srgbClr val="FF0000"/>
                </a:solidFill>
              </a:rPr>
              <a:t>DANS CETTE DEUXIEME PHASE</a:t>
            </a:r>
            <a:r>
              <a:rPr lang="fr-FR" sz="2000" b="1" dirty="0"/>
              <a:t>, LES INFORMATIONS COLLECTEES DE DIFFERENTES SOURCES SONT STRUCTUREES TOUJOURS AVEC </a:t>
            </a:r>
            <a:r>
              <a:rPr lang="fr-FR" sz="2000" b="1" dirty="0">
                <a:solidFill>
                  <a:srgbClr val="FF0000"/>
                </a:solidFill>
              </a:rPr>
              <a:t>L’OUTIL ETL</a:t>
            </a:r>
            <a:r>
              <a:rPr lang="fr-FR" sz="2000" b="1" dirty="0"/>
              <a:t> AFIN DE FACILITER LES ANALYSES. </a:t>
            </a:r>
          </a:p>
          <a:p>
            <a:pPr marL="0" indent="0" algn="ctr">
              <a:buNone/>
            </a:pPr>
            <a:endParaRPr lang="fr-FR" sz="2000" b="1" dirty="0"/>
          </a:p>
          <a:p>
            <a:pPr marL="0" indent="0" algn="ctr">
              <a:buNone/>
            </a:pPr>
            <a:r>
              <a:rPr lang="fr-FR" sz="2000" b="1" dirty="0"/>
              <a:t>C’EST UNE PHASE DE PRETRAITEMENT DES DONNEES </a:t>
            </a:r>
          </a:p>
          <a:p>
            <a:pPr marL="0" indent="0" algn="ctr">
              <a:buNone/>
            </a:pPr>
            <a:endParaRPr lang="fr-FR" sz="2400" b="1" dirty="0"/>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6258283" cy="5864177"/>
          </a:xfrm>
          <a:prstGeom prst="rect">
            <a:avLst/>
          </a:prstGeom>
        </p:spPr>
      </p:pic>
      <p:sp>
        <p:nvSpPr>
          <p:cNvPr id="6" name="Espace réservé du contenu 2"/>
          <p:cNvSpPr txBox="1">
            <a:spLocks/>
          </p:cNvSpPr>
          <p:nvPr/>
        </p:nvSpPr>
        <p:spPr>
          <a:xfrm>
            <a:off x="7850776" y="4916492"/>
            <a:ext cx="4193178" cy="1941507"/>
          </a:xfrm>
          <a:prstGeom prst="rect">
            <a:avLst/>
          </a:prstGeom>
          <a:solidFill>
            <a:srgbClr val="11C6DF"/>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DANS POWERBI</a:t>
            </a:r>
          </a:p>
          <a:p>
            <a:pPr marL="0" indent="0" algn="ctr">
              <a:buFont typeface="Wingdings 3" charset="2"/>
              <a:buNone/>
            </a:pPr>
            <a:r>
              <a:rPr lang="fr-FR" sz="2000" dirty="0">
                <a:solidFill>
                  <a:schemeClr val="tx1"/>
                </a:solidFill>
              </a:rPr>
              <a:t>CETTE ETAPE CORRESPOND AU PRETRAITEMENT DES DONNEES GRACE A L’OUTIL POWERQURERY</a:t>
            </a: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94692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ETAPES DU PROCESSUS DE LA BI</a:t>
            </a:r>
          </a:p>
        </p:txBody>
      </p:sp>
      <p:sp>
        <p:nvSpPr>
          <p:cNvPr id="3" name="Espace réservé du contenu 2"/>
          <p:cNvSpPr>
            <a:spLocks noGrp="1"/>
          </p:cNvSpPr>
          <p:nvPr>
            <p:ph idx="1"/>
          </p:nvPr>
        </p:nvSpPr>
        <p:spPr>
          <a:xfrm>
            <a:off x="7524206" y="1006867"/>
            <a:ext cx="4519748" cy="3909625"/>
          </a:xfrm>
          <a:solidFill>
            <a:srgbClr val="FFFF00"/>
          </a:solidFill>
        </p:spPr>
        <p:txBody>
          <a:bodyPr>
            <a:normAutofit fontScale="85000" lnSpcReduction="10000"/>
          </a:bodyPr>
          <a:lstStyle/>
          <a:p>
            <a:pPr marL="0" indent="0" algn="ctr">
              <a:buNone/>
            </a:pPr>
            <a:r>
              <a:rPr lang="fr-FR" sz="2000" b="1" dirty="0">
                <a:solidFill>
                  <a:srgbClr val="FF0000"/>
                </a:solidFill>
              </a:rPr>
              <a:t>CETTE TROISIEME PHASE</a:t>
            </a:r>
            <a:r>
              <a:rPr lang="fr-FR" sz="2000" b="1" dirty="0"/>
              <a:t> MET LES DONNEES A LA DISPOSITION DES UTILISATEURS</a:t>
            </a:r>
          </a:p>
          <a:p>
            <a:pPr marL="0" indent="0" algn="ctr">
              <a:buNone/>
            </a:pPr>
            <a:r>
              <a:rPr lang="fr-FR" sz="2000" b="1" dirty="0"/>
              <a:t>IL A POUR OBJECTIF LA SEGMENTATION DES DONNEES EN CONTEXTE COHERENT FACILES A UTILISER QUI CORRESPONDENT A DES ACTIVITES DECISIONNELLES SPECIFIQUES (par exemple marketing, contrôle de gestion, le risque </a:t>
            </a:r>
            <a:r>
              <a:rPr lang="fr-FR" sz="2000" b="1" dirty="0" err="1"/>
              <a:t>etc</a:t>
            </a:r>
            <a:r>
              <a:rPr lang="fr-FR" sz="2000" b="1" dirty="0"/>
              <a:t>,)</a:t>
            </a:r>
          </a:p>
          <a:p>
            <a:pPr marL="0" indent="0" algn="ctr">
              <a:buNone/>
            </a:pPr>
            <a:r>
              <a:rPr lang="fr-FR" sz="2000" b="1" dirty="0"/>
              <a:t>CES CONTEXTES CORRESPONDENT A DES </a:t>
            </a:r>
            <a:r>
              <a:rPr lang="fr-FR" sz="2000" b="1" dirty="0">
                <a:solidFill>
                  <a:srgbClr val="FF0000"/>
                </a:solidFill>
              </a:rPr>
              <a:t>DATAMART</a:t>
            </a:r>
            <a:r>
              <a:rPr lang="fr-FR" sz="2000" b="1" dirty="0"/>
              <a:t> QUI SONT MULTIDIMENSIONNELLES ET SONT MODELISEES AVEC DES CUBE OU HYPERCUBES GRACE A </a:t>
            </a:r>
            <a:r>
              <a:rPr lang="fr-FR" sz="2000" b="1" dirty="0">
                <a:solidFill>
                  <a:srgbClr val="FF0000"/>
                </a:solidFill>
              </a:rPr>
              <a:t>L’OUTIL OLAP</a:t>
            </a:r>
            <a:endParaRPr lang="fr-FR" sz="2000" b="1" dirty="0"/>
          </a:p>
          <a:p>
            <a:pPr marL="0" indent="0" algn="ctr">
              <a:buNone/>
            </a:pPr>
            <a:endParaRPr lang="fr-FR" sz="2000" b="1" dirty="0"/>
          </a:p>
        </p:txBody>
      </p:sp>
      <p:pic>
        <p:nvPicPr>
          <p:cNvPr id="5" name="Image 4"/>
          <p:cNvPicPr>
            <a:picLocks noChangeAspect="1"/>
          </p:cNvPicPr>
          <p:nvPr/>
        </p:nvPicPr>
        <p:blipFill>
          <a:blip r:embed="rId2"/>
          <a:stretch>
            <a:fillRect/>
          </a:stretch>
        </p:blipFill>
        <p:spPr>
          <a:xfrm>
            <a:off x="1592494" y="1006867"/>
            <a:ext cx="5931712" cy="5828327"/>
          </a:xfrm>
          <a:prstGeom prst="rect">
            <a:avLst/>
          </a:prstGeom>
        </p:spPr>
      </p:pic>
      <p:sp>
        <p:nvSpPr>
          <p:cNvPr id="6" name="Espace réservé du contenu 2"/>
          <p:cNvSpPr txBox="1">
            <a:spLocks/>
          </p:cNvSpPr>
          <p:nvPr/>
        </p:nvSpPr>
        <p:spPr>
          <a:xfrm>
            <a:off x="7524206" y="5086311"/>
            <a:ext cx="4519748" cy="1748884"/>
          </a:xfrm>
          <a:prstGeom prst="rect">
            <a:avLst/>
          </a:prstGeom>
          <a:solidFill>
            <a:srgbClr val="11C6DF"/>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DANS POWERBI</a:t>
            </a:r>
          </a:p>
          <a:p>
            <a:pPr marL="0" indent="0" algn="ctr">
              <a:buFont typeface="Wingdings 3" charset="2"/>
              <a:buNone/>
            </a:pPr>
            <a:r>
              <a:rPr lang="fr-FR" sz="2000" dirty="0">
                <a:solidFill>
                  <a:schemeClr val="tx1"/>
                </a:solidFill>
              </a:rPr>
              <a:t>CETTE ETAPE CORRESPOND A LA MODELISATION DES DONNEES GRACE A L’OUTIL POWERPIVOT ET LE LANGAGE DAX</a:t>
            </a: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631665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ETAPES DU PROCESSUS DE LA BI</a:t>
            </a:r>
          </a:p>
        </p:txBody>
      </p:sp>
      <p:sp>
        <p:nvSpPr>
          <p:cNvPr id="3" name="Espace réservé du contenu 2"/>
          <p:cNvSpPr>
            <a:spLocks noGrp="1"/>
          </p:cNvSpPr>
          <p:nvPr>
            <p:ph idx="1"/>
          </p:nvPr>
        </p:nvSpPr>
        <p:spPr>
          <a:xfrm>
            <a:off x="7824650" y="1006867"/>
            <a:ext cx="4219304" cy="3578195"/>
          </a:xfrm>
          <a:solidFill>
            <a:srgbClr val="FFFF00"/>
          </a:solidFill>
        </p:spPr>
        <p:txBody>
          <a:bodyPr>
            <a:normAutofit/>
          </a:bodyPr>
          <a:lstStyle/>
          <a:p>
            <a:pPr marL="0" indent="0" algn="ctr">
              <a:buNone/>
            </a:pPr>
            <a:r>
              <a:rPr lang="fr-FR" sz="2000" b="1" dirty="0">
                <a:solidFill>
                  <a:srgbClr val="FF0000"/>
                </a:solidFill>
              </a:rPr>
              <a:t>DANS CETTE QUATRIEME PHASE</a:t>
            </a:r>
            <a:r>
              <a:rPr lang="fr-FR" sz="2000" b="1" dirty="0"/>
              <a:t> ON PRESENTE LES INFORMATIONS DE TELLE SORTE QU’ELLES SOIENT LISIBLES </a:t>
            </a:r>
            <a:r>
              <a:rPr lang="fr-FR" sz="2000" b="1"/>
              <a:t>ET FACILITENT </a:t>
            </a:r>
            <a:r>
              <a:rPr lang="fr-FR" sz="2000" b="1" dirty="0"/>
              <a:t>LA PRISE DE DECISION </a:t>
            </a:r>
          </a:p>
          <a:p>
            <a:pPr marL="0" indent="0" algn="ctr">
              <a:buNone/>
            </a:pPr>
            <a:endParaRPr lang="fr-FR" sz="2000" b="1" dirty="0"/>
          </a:p>
          <a:p>
            <a:pPr marL="0" indent="0" algn="ctr">
              <a:buNone/>
            </a:pPr>
            <a:r>
              <a:rPr lang="fr-FR" sz="2000" b="1" dirty="0"/>
              <a:t>C’EST ICI QU’ON PRODUIT DES </a:t>
            </a:r>
            <a:r>
              <a:rPr lang="fr-FR" sz="2000" b="1" dirty="0">
                <a:solidFill>
                  <a:srgbClr val="FF0000"/>
                </a:solidFill>
              </a:rPr>
              <a:t>RAPPORTS </a:t>
            </a:r>
            <a:r>
              <a:rPr lang="fr-FR" sz="2000" b="1" dirty="0"/>
              <a:t>ET DES </a:t>
            </a:r>
            <a:r>
              <a:rPr lang="fr-FR" sz="2000" b="1" dirty="0">
                <a:solidFill>
                  <a:srgbClr val="FF0000"/>
                </a:solidFill>
              </a:rPr>
              <a:t>TABLEAUX DE BORD </a:t>
            </a:r>
            <a:r>
              <a:rPr lang="fr-FR" sz="2000" b="1" dirty="0"/>
              <a:t>QUI FACILITENT LA PRISE DE DECISION</a:t>
            </a:r>
          </a:p>
          <a:p>
            <a:pPr marL="0" indent="0" algn="ctr">
              <a:buNone/>
            </a:pPr>
            <a:endParaRPr lang="fr-FR" sz="2000" b="1" dirty="0"/>
          </a:p>
        </p:txBody>
      </p:sp>
      <p:pic>
        <p:nvPicPr>
          <p:cNvPr id="4" name="Image 3"/>
          <p:cNvPicPr>
            <a:picLocks noChangeAspect="1"/>
          </p:cNvPicPr>
          <p:nvPr/>
        </p:nvPicPr>
        <p:blipFill>
          <a:blip r:embed="rId2"/>
          <a:stretch>
            <a:fillRect/>
          </a:stretch>
        </p:blipFill>
        <p:spPr>
          <a:xfrm>
            <a:off x="1592493" y="1006867"/>
            <a:ext cx="6232157" cy="5746630"/>
          </a:xfrm>
          <a:prstGeom prst="rect">
            <a:avLst/>
          </a:prstGeom>
        </p:spPr>
      </p:pic>
      <p:sp>
        <p:nvSpPr>
          <p:cNvPr id="6" name="Espace réservé du contenu 2"/>
          <p:cNvSpPr txBox="1">
            <a:spLocks/>
          </p:cNvSpPr>
          <p:nvPr/>
        </p:nvSpPr>
        <p:spPr>
          <a:xfrm>
            <a:off x="7837713" y="4811990"/>
            <a:ext cx="4193178" cy="1941507"/>
          </a:xfrm>
          <a:prstGeom prst="rect">
            <a:avLst/>
          </a:prstGeom>
          <a:solidFill>
            <a:srgbClr val="11C6DF"/>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DANS POWERBI</a:t>
            </a:r>
          </a:p>
          <a:p>
            <a:pPr marL="0" indent="0" algn="ctr">
              <a:buNone/>
            </a:pPr>
            <a:r>
              <a:rPr lang="fr-FR" sz="2000" dirty="0">
                <a:solidFill>
                  <a:schemeClr val="tx1"/>
                </a:solidFill>
              </a:rPr>
              <a:t>CETTE ETAPE CORRESPOND A LA CONCEPTION DES RAPPORTS INTERACTIFS POUR EXPLORER ET VISUALISER LES DONNÉES</a:t>
            </a: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5564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6" name="Image 5"/>
          <p:cNvPicPr>
            <a:picLocks noChangeAspect="1"/>
          </p:cNvPicPr>
          <p:nvPr/>
        </p:nvPicPr>
        <p:blipFill>
          <a:blip r:embed="rId2"/>
          <a:stretch>
            <a:fillRect/>
          </a:stretch>
        </p:blipFill>
        <p:spPr>
          <a:xfrm>
            <a:off x="1592494" y="1006867"/>
            <a:ext cx="10423002" cy="5746630"/>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777878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16646" cy="5746630"/>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87259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7"/>
            <a:ext cx="10425335"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45075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7"/>
            <a:ext cx="10451460"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60239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51460"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090584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EXPLICATION DE QUELQUES NOTIONS DE LA 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51460"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49225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1058144" y="6595872"/>
            <a:ext cx="1133856" cy="262128"/>
          </a:xfrm>
          <a:prstGeom prst="rect">
            <a:avLst/>
          </a:prstGeom>
          <a:solidFill>
            <a:srgbClr val="FFFF00"/>
          </a:solidFill>
        </p:spPr>
        <p:txBody>
          <a:bodyPr wrap="square" rtlCol="0">
            <a:spAutoFit/>
          </a:bodyPr>
          <a:lstStyle/>
          <a:p>
            <a:r>
              <a:rPr lang="fr-FR" sz="1100" dirty="0"/>
              <a:t>Akposso D. M.</a:t>
            </a:r>
          </a:p>
        </p:txBody>
      </p:sp>
      <p:sp>
        <p:nvSpPr>
          <p:cNvPr id="8" name="Espace réservé du numéro de diapositive 7"/>
          <p:cNvSpPr>
            <a:spLocks noGrp="1"/>
          </p:cNvSpPr>
          <p:nvPr>
            <p:ph type="sldNum" sz="quarter" idx="12"/>
          </p:nvPr>
        </p:nvSpPr>
        <p:spPr/>
        <p:txBody>
          <a:bodyPr/>
          <a:lstStyle/>
          <a:p>
            <a:fld id="{35AC2EFE-AD3B-4040-BC27-CAB70E499D14}" type="slidenum">
              <a:rPr lang="fr-FR" smtClean="0"/>
              <a:t>2</a:t>
            </a:fld>
            <a:endParaRPr lang="fr-FR"/>
          </a:p>
        </p:txBody>
      </p:sp>
      <p:graphicFrame>
        <p:nvGraphicFramePr>
          <p:cNvPr id="10" name="Espace réservé du contenu 5"/>
          <p:cNvGraphicFramePr>
            <a:graphicFrameLocks noGrp="1"/>
          </p:cNvGraphicFramePr>
          <p:nvPr>
            <p:ph idx="1"/>
          </p:nvPr>
        </p:nvGraphicFramePr>
        <p:xfrm>
          <a:off x="0" y="0"/>
          <a:ext cx="12192000"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06" y="0"/>
            <a:ext cx="1299073" cy="1124632"/>
          </a:xfrm>
          <a:prstGeom prst="rect">
            <a:avLst/>
          </a:prstGeom>
        </p:spPr>
      </p:pic>
    </p:spTree>
    <p:extLst>
      <p:ext uri="{BB962C8B-B14F-4D97-AF65-F5344CB8AC3E}">
        <p14:creationId xmlns:p14="http://schemas.microsoft.com/office/powerpoint/2010/main" val="2319536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2ème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COMPRENDRE LA</a:t>
            </a:r>
          </a:p>
          <a:p>
            <a:pPr marL="0" indent="0" algn="ctr">
              <a:lnSpc>
                <a:spcPct val="110000"/>
              </a:lnSpc>
              <a:spcBef>
                <a:spcPts val="0"/>
              </a:spcBef>
              <a:buNone/>
            </a:pP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DATAWAREHOUSE</a:t>
            </a:r>
            <a:endParaRPr lang="fr-FR" sz="6600" b="1" dirty="0">
              <a:ln>
                <a:noFill/>
              </a:ln>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83277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3" y="1006867"/>
            <a:ext cx="10425335" cy="565519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144384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6754672" cy="5746630"/>
          </a:xfrm>
          <a:prstGeom prst="rect">
            <a:avLst/>
          </a:prstGeom>
        </p:spPr>
      </p:pic>
      <p:sp>
        <p:nvSpPr>
          <p:cNvPr id="6" name="Espace réservé du contenu 2"/>
          <p:cNvSpPr txBox="1">
            <a:spLocks/>
          </p:cNvSpPr>
          <p:nvPr/>
        </p:nvSpPr>
        <p:spPr>
          <a:xfrm>
            <a:off x="8347166" y="1006868"/>
            <a:ext cx="3696788" cy="5746630"/>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LES DECIDEURS D’UNE ENTREPRISE DOIVENT POUVOIR REPONDRE A UN CERTAINS NOMBRE DE QUESTIONS POUR POUVOIR DIRIGER LEUR ENTREPRISE</a:t>
            </a:r>
          </a:p>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ON SAIT PAR AILLEURS QUE LES DONNEES DONT DISPOSENT LES ENTREPRISES SONT ESSENTIELLEMENT DANS DES BASES DE DONNEES TRADITIONNELLES, DANS DES FICHIERS EXCEL ETC, </a:t>
            </a:r>
          </a:p>
          <a:p>
            <a:pPr marL="0" indent="0" algn="ctr">
              <a:buFont typeface="Wingdings 3" charset="2"/>
              <a:buNone/>
            </a:pPr>
            <a:endParaRPr lang="fr-FR" sz="2000" b="1" dirty="0">
              <a:solidFill>
                <a:srgbClr val="0070C0"/>
              </a:solidFill>
            </a:endParaRP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22224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sp>
        <p:nvSpPr>
          <p:cNvPr id="6" name="Espace réservé du contenu 2"/>
          <p:cNvSpPr txBox="1">
            <a:spLocks/>
          </p:cNvSpPr>
          <p:nvPr/>
        </p:nvSpPr>
        <p:spPr>
          <a:xfrm>
            <a:off x="8347166" y="1006868"/>
            <a:ext cx="3696788" cy="5746630"/>
          </a:xfrm>
          <a:prstGeom prst="rect">
            <a:avLst/>
          </a:prstGeom>
          <a:solidFill>
            <a:srgbClr val="FFFF00"/>
          </a:soli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ON SAIT PAR AILLEURS QUE LES DONNEES DONT DISPOSENT LES ENTREPRISES SONT ESSENTIELLEMENT DANS DES BASES DE DONNEES TRADITIONNELLES, DANS DES ERP, CRM, FICHIERS EXCEL ETC.</a:t>
            </a:r>
          </a:p>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CES DONNEES VENANT DE SOURCES DIVERSES NE SONT PAS NECESSAIREMENT COMPATIBLES ENTRE EUX ET NE SONT PAS ADAPTES POUR ANALYSE DE PRISE DE DECISION</a:t>
            </a:r>
          </a:p>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chemeClr val="tx1"/>
                </a:solidFill>
              </a:rPr>
              <a:t>CE SONT LES DATAWAREHOUSES QUI SONT ADAPTES POUR FACILITER LA PRISE DE DECISION EN AGREGEANT TOUTES DONNEES VENANT DE SOURCES DIVERS</a:t>
            </a:r>
          </a:p>
          <a:p>
            <a:pPr marL="0" indent="0" algn="ctr">
              <a:buFont typeface="Wingdings 3" charset="2"/>
              <a:buNone/>
            </a:pPr>
            <a:endParaRPr lang="fr-FR" sz="2000" b="1" dirty="0">
              <a:solidFill>
                <a:srgbClr val="0070C0"/>
              </a:solidFill>
            </a:endParaRPr>
          </a:p>
        </p:txBody>
      </p:sp>
      <p:pic>
        <p:nvPicPr>
          <p:cNvPr id="7" name="Image 6"/>
          <p:cNvPicPr>
            <a:picLocks noChangeAspect="1"/>
          </p:cNvPicPr>
          <p:nvPr/>
        </p:nvPicPr>
        <p:blipFill>
          <a:blip r:embed="rId2"/>
          <a:stretch>
            <a:fillRect/>
          </a:stretch>
        </p:blipFill>
        <p:spPr>
          <a:xfrm>
            <a:off x="1592493" y="1006866"/>
            <a:ext cx="6728547" cy="5746631"/>
          </a:xfrm>
          <a:prstGeom prst="rect">
            <a:avLst/>
          </a:prstGeom>
        </p:spPr>
      </p:pic>
      <p:sp>
        <p:nvSpPr>
          <p:cNvPr id="8" name="ZoneTexte 7"/>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9" name="ZoneTexte 8"/>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10" name="Image 9"/>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866598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sp>
        <p:nvSpPr>
          <p:cNvPr id="6" name="Espace réservé du contenu 2"/>
          <p:cNvSpPr txBox="1">
            <a:spLocks/>
          </p:cNvSpPr>
          <p:nvPr/>
        </p:nvSpPr>
        <p:spPr>
          <a:xfrm>
            <a:off x="8347166" y="1006868"/>
            <a:ext cx="3696788" cy="5746628"/>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LE DATAWAREHOUSE EST UNE BASE DE DONNEES UTILISEE POUR COLLECTER ET STOCKER DES INFORMATIONS ISSUES D’AUTRES BASES DE DONNEES POUR UN OBJECTIF DE PRISE DE DECISION</a:t>
            </a:r>
          </a:p>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LES DONNEES ISSUES D’AUTRES BASES DE DONNEES SONT COLLECTEES, TRANSFORMEEES ET CHARGEES DANS LE DATAWAREHOUSE VIA L’OUTIL ETL</a:t>
            </a:r>
          </a:p>
        </p:txBody>
      </p:sp>
      <p:pic>
        <p:nvPicPr>
          <p:cNvPr id="4" name="Image 3"/>
          <p:cNvPicPr>
            <a:picLocks noChangeAspect="1"/>
          </p:cNvPicPr>
          <p:nvPr/>
        </p:nvPicPr>
        <p:blipFill>
          <a:blip r:embed="rId2"/>
          <a:stretch>
            <a:fillRect/>
          </a:stretch>
        </p:blipFill>
        <p:spPr>
          <a:xfrm>
            <a:off x="1592493" y="1006865"/>
            <a:ext cx="6728547" cy="5746631"/>
          </a:xfrm>
          <a:prstGeom prst="rect">
            <a:avLst/>
          </a:prstGeom>
        </p:spPr>
      </p:pic>
      <p:sp>
        <p:nvSpPr>
          <p:cNvPr id="8" name="ZoneTexte 7"/>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10" name="ZoneTexte 9"/>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429107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3" y="1006866"/>
            <a:ext cx="10425336" cy="5746630"/>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031322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fontScale="90000"/>
          </a:bodyPr>
          <a:lstStyle/>
          <a:p>
            <a:pPr algn="ctr"/>
            <a:r>
              <a:rPr lang="fr-FR" dirty="0"/>
              <a:t>CONCEPTS URTILISES DANS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sp>
        <p:nvSpPr>
          <p:cNvPr id="6" name="Espace réservé du contenu 2"/>
          <p:cNvSpPr txBox="1">
            <a:spLocks/>
          </p:cNvSpPr>
          <p:nvPr/>
        </p:nvSpPr>
        <p:spPr>
          <a:xfrm>
            <a:off x="1592494" y="1006868"/>
            <a:ext cx="10451460" cy="5746628"/>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fr-FR" sz="2400" b="1" dirty="0">
              <a:solidFill>
                <a:srgbClr val="0070C0"/>
              </a:solidFill>
            </a:endParaRPr>
          </a:p>
          <a:p>
            <a:pPr marL="0" indent="0" algn="ctr">
              <a:buFont typeface="Wingdings 3" charset="2"/>
              <a:buNone/>
            </a:pPr>
            <a:r>
              <a:rPr lang="fr-FR" sz="3600" b="1" dirty="0">
                <a:solidFill>
                  <a:srgbClr val="0070C0"/>
                </a:solidFill>
              </a:rPr>
              <a:t>LA MODELISATION DES BASES DE DONNEES RELATIONNELLES UTILISENT LES CONCEPTS D’</a:t>
            </a:r>
            <a:r>
              <a:rPr lang="fr-FR" sz="3600" b="1" dirty="0">
                <a:solidFill>
                  <a:srgbClr val="FF0000"/>
                </a:solidFill>
              </a:rPr>
              <a:t>ENTITES</a:t>
            </a:r>
            <a:r>
              <a:rPr lang="fr-FR" sz="3600" b="1" dirty="0">
                <a:solidFill>
                  <a:srgbClr val="0070C0"/>
                </a:solidFill>
              </a:rPr>
              <a:t> ET DE </a:t>
            </a:r>
            <a:r>
              <a:rPr lang="fr-FR" sz="3600" b="1" dirty="0">
                <a:solidFill>
                  <a:srgbClr val="FF0000"/>
                </a:solidFill>
              </a:rPr>
              <a:t>RELATIONS </a:t>
            </a:r>
            <a:r>
              <a:rPr lang="fr-FR" sz="3600" b="1" dirty="0">
                <a:solidFill>
                  <a:srgbClr val="0070C0"/>
                </a:solidFill>
              </a:rPr>
              <a:t>AFIN DE CONSTRUIRE DES TABLES.</a:t>
            </a:r>
          </a:p>
          <a:p>
            <a:pPr marL="0" indent="0" algn="ctr">
              <a:buFont typeface="Wingdings 3" charset="2"/>
              <a:buNone/>
            </a:pPr>
            <a:endParaRPr lang="fr-FR" sz="3600" b="1" dirty="0">
              <a:solidFill>
                <a:srgbClr val="0070C0"/>
              </a:solidFill>
            </a:endParaRPr>
          </a:p>
          <a:p>
            <a:pPr marL="0" indent="0" algn="ctr">
              <a:buFont typeface="Wingdings 3" charset="2"/>
              <a:buNone/>
            </a:pPr>
            <a:r>
              <a:rPr lang="fr-FR" sz="3600" b="1" dirty="0">
                <a:solidFill>
                  <a:srgbClr val="0070C0"/>
                </a:solidFill>
              </a:rPr>
              <a:t>EN BUSINESS INTELLIGENCE LA MODELISATION D’UN DATAWAREHOUSE UTILISE LES NOTIONS DE </a:t>
            </a:r>
            <a:r>
              <a:rPr lang="fr-FR" sz="3600" b="1" dirty="0">
                <a:solidFill>
                  <a:srgbClr val="FF0000"/>
                </a:solidFill>
              </a:rPr>
              <a:t>TABLE DE FAIT</a:t>
            </a:r>
            <a:r>
              <a:rPr lang="fr-FR" sz="3600" b="1" dirty="0">
                <a:solidFill>
                  <a:srgbClr val="0070C0"/>
                </a:solidFill>
              </a:rPr>
              <a:t> ET </a:t>
            </a:r>
            <a:r>
              <a:rPr lang="fr-FR" sz="3600" b="1" dirty="0">
                <a:solidFill>
                  <a:srgbClr val="FF0000"/>
                </a:solidFill>
              </a:rPr>
              <a:t>TABLE DE DIMENSION</a:t>
            </a:r>
            <a:endParaRPr lang="fr-FR" sz="3600" b="1" dirty="0">
              <a:solidFill>
                <a:srgbClr val="0070C0"/>
              </a:solidFill>
            </a:endParaRP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579196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sp>
        <p:nvSpPr>
          <p:cNvPr id="6" name="Espace réservé du contenu 2"/>
          <p:cNvSpPr txBox="1">
            <a:spLocks/>
          </p:cNvSpPr>
          <p:nvPr/>
        </p:nvSpPr>
        <p:spPr>
          <a:xfrm>
            <a:off x="8164286" y="1006868"/>
            <a:ext cx="3879668" cy="5746628"/>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fr-FR" sz="2000" b="1" dirty="0">
              <a:solidFill>
                <a:srgbClr val="0070C0"/>
              </a:solidFill>
            </a:endParaRPr>
          </a:p>
          <a:p>
            <a:pPr marL="0" indent="0" algn="ctr">
              <a:buFont typeface="Wingdings 3" charset="2"/>
              <a:buNone/>
            </a:pPr>
            <a:r>
              <a:rPr lang="fr-FR" sz="2000" b="1" dirty="0">
                <a:solidFill>
                  <a:srgbClr val="0070C0"/>
                </a:solidFill>
              </a:rPr>
              <a:t>UNE TABLE DE FAIT REPRESENTE UN SUJET D’ANALYSE </a:t>
            </a:r>
            <a:r>
              <a:rPr lang="fr-FR" sz="2000" b="1" dirty="0">
                <a:solidFill>
                  <a:schemeClr val="tx1"/>
                </a:solidFill>
              </a:rPr>
              <a:t>(par exemple les ventes par date, par zone et par produit)</a:t>
            </a:r>
            <a:endParaRPr lang="fr-FR" sz="2000" b="1" dirty="0">
              <a:solidFill>
                <a:srgbClr val="0070C0"/>
              </a:solidFill>
            </a:endParaRPr>
          </a:p>
          <a:p>
            <a:pPr marL="0" indent="0" algn="ctr">
              <a:buFont typeface="Wingdings 3" charset="2"/>
              <a:buNone/>
            </a:pPr>
            <a:endParaRPr lang="fr-FR" sz="2000" b="1" dirty="0">
              <a:solidFill>
                <a:srgbClr val="0070C0"/>
              </a:solidFill>
            </a:endParaRPr>
          </a:p>
          <a:p>
            <a:pPr marL="0" indent="0" algn="ctr">
              <a:buFont typeface="Wingdings 3" charset="2"/>
              <a:buNone/>
            </a:pPr>
            <a:endParaRPr lang="fr-FR" sz="1000" b="1" dirty="0">
              <a:solidFill>
                <a:srgbClr val="0070C0"/>
              </a:solidFill>
            </a:endParaRPr>
          </a:p>
          <a:p>
            <a:pPr marL="0" indent="0" algn="ctr">
              <a:buFont typeface="Wingdings 3" charset="2"/>
              <a:buNone/>
            </a:pPr>
            <a:r>
              <a:rPr lang="fr-FR" sz="2000" b="1" dirty="0">
                <a:solidFill>
                  <a:srgbClr val="0070C0"/>
                </a:solidFill>
              </a:rPr>
              <a:t>C’EST UNE TABLE CENTRALE DU MODELE MULTIDIMENSIONNEL</a:t>
            </a:r>
          </a:p>
          <a:p>
            <a:pPr marL="0" indent="0" algn="ctr">
              <a:buFont typeface="Wingdings 3" charset="2"/>
              <a:buNone/>
            </a:pPr>
            <a:endParaRPr lang="fr-FR" sz="2000" b="1" dirty="0">
              <a:solidFill>
                <a:srgbClr val="0070C0"/>
              </a:solidFill>
            </a:endParaRPr>
          </a:p>
          <a:p>
            <a:pPr marL="0" indent="0" algn="ctr">
              <a:buFont typeface="Wingdings 3" charset="2"/>
              <a:buNone/>
            </a:pPr>
            <a:endParaRPr lang="fr-FR" sz="1000" b="1" dirty="0">
              <a:solidFill>
                <a:srgbClr val="0070C0"/>
              </a:solidFill>
            </a:endParaRPr>
          </a:p>
          <a:p>
            <a:pPr marL="0" indent="0" algn="ctr">
              <a:buFont typeface="Wingdings 3" charset="2"/>
              <a:buNone/>
            </a:pPr>
            <a:r>
              <a:rPr lang="fr-FR" sz="2000" b="1" dirty="0">
                <a:solidFill>
                  <a:srgbClr val="0070C0"/>
                </a:solidFill>
              </a:rPr>
              <a:t>UNE TABLE DE FAIT COMPREND DEUX PARTIES</a:t>
            </a:r>
          </a:p>
          <a:p>
            <a:pPr marL="0" indent="0" algn="ctr">
              <a:buFont typeface="Wingdings 3" charset="2"/>
              <a:buNone/>
            </a:pPr>
            <a:r>
              <a:rPr lang="fr-FR" sz="2000" b="1" dirty="0">
                <a:solidFill>
                  <a:srgbClr val="0070C0"/>
                </a:solidFill>
              </a:rPr>
              <a:t>(</a:t>
            </a:r>
            <a:r>
              <a:rPr lang="fr-FR" sz="2000" b="1" dirty="0">
                <a:solidFill>
                  <a:schemeClr val="tx1"/>
                </a:solidFill>
              </a:rPr>
              <a:t>Axes de représentation </a:t>
            </a:r>
            <a:r>
              <a:rPr lang="fr-FR" sz="2000" b="1" dirty="0">
                <a:solidFill>
                  <a:srgbClr val="0070C0"/>
                </a:solidFill>
              </a:rPr>
              <a:t>et </a:t>
            </a:r>
            <a:r>
              <a:rPr lang="fr-FR" sz="2000" b="1" dirty="0">
                <a:solidFill>
                  <a:schemeClr val="tx1"/>
                </a:solidFill>
              </a:rPr>
              <a:t>mesures relatives au sujet</a:t>
            </a:r>
            <a:r>
              <a:rPr lang="fr-FR" sz="2000" b="1" dirty="0">
                <a:solidFill>
                  <a:srgbClr val="0070C0"/>
                </a:solidFill>
              </a:rPr>
              <a:t>)</a:t>
            </a:r>
            <a:endParaRPr lang="fr-FR" sz="2000" b="1" dirty="0">
              <a:solidFill>
                <a:schemeClr val="tx1"/>
              </a:solidFill>
            </a:endParaRPr>
          </a:p>
        </p:txBody>
      </p:sp>
      <p:pic>
        <p:nvPicPr>
          <p:cNvPr id="5" name="Image 4"/>
          <p:cNvPicPr>
            <a:picLocks noChangeAspect="1"/>
          </p:cNvPicPr>
          <p:nvPr/>
        </p:nvPicPr>
        <p:blipFill>
          <a:blip r:embed="rId2"/>
          <a:stretch>
            <a:fillRect/>
          </a:stretch>
        </p:blipFill>
        <p:spPr>
          <a:xfrm>
            <a:off x="1592494" y="1006866"/>
            <a:ext cx="6571792" cy="5746630"/>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46745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6"/>
            <a:ext cx="6049278" cy="5746630"/>
          </a:xfrm>
          <a:prstGeom prst="rect">
            <a:avLst/>
          </a:prstGeom>
        </p:spPr>
      </p:pic>
      <p:pic>
        <p:nvPicPr>
          <p:cNvPr id="7" name="Image 6"/>
          <p:cNvPicPr>
            <a:picLocks noChangeAspect="1"/>
          </p:cNvPicPr>
          <p:nvPr/>
        </p:nvPicPr>
        <p:blipFill>
          <a:blip r:embed="rId3"/>
          <a:stretch>
            <a:fillRect/>
          </a:stretch>
        </p:blipFill>
        <p:spPr>
          <a:xfrm>
            <a:off x="7785871" y="2377439"/>
            <a:ext cx="4288699" cy="4376057"/>
          </a:xfrm>
          <a:prstGeom prst="rect">
            <a:avLst/>
          </a:prstGeom>
        </p:spPr>
      </p:pic>
      <p:sp>
        <p:nvSpPr>
          <p:cNvPr id="8" name="ZoneTexte 7"/>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9" name="ZoneTexte 8"/>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10" name="Image 9"/>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413918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618620" y="1006867"/>
            <a:ext cx="10451460" cy="5691714"/>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29154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fontScale="77500" lnSpcReduction="20000"/>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1ère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COMPRENDRE LA </a:t>
            </a: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BUSINESS INTELLIGENCE </a:t>
            </a: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ou</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 </a:t>
            </a: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INFORMATIQUE DECISIONNELLE</a:t>
            </a:r>
            <a:endParaRPr lang="fr-FR" sz="6600" b="1" dirty="0">
              <a:ln>
                <a:noFill/>
              </a:ln>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5" name="Espace réservé du numéro de diapositive 7"/>
          <p:cNvSpPr>
            <a:spLocks noGrp="1"/>
          </p:cNvSpPr>
          <p:nvPr>
            <p:ph type="sldNum" sz="quarter" idx="12"/>
          </p:nvPr>
        </p:nvSpPr>
        <p:spPr>
          <a:xfrm>
            <a:off x="531812" y="787782"/>
            <a:ext cx="779767" cy="365125"/>
          </a:xfrm>
        </p:spPr>
        <p:txBody>
          <a:bodyPr/>
          <a:lstStyle/>
          <a:p>
            <a:r>
              <a:rPr lang="fr-FR" dirty="0"/>
              <a:t>1</a:t>
            </a:r>
          </a:p>
        </p:txBody>
      </p:sp>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999845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3" y="1006866"/>
            <a:ext cx="10425335" cy="5573781"/>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594050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fontScale="92500" lnSpcReduction="10000"/>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3ème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COMPRENDRE LE CONCEPT</a:t>
            </a:r>
          </a:p>
          <a:p>
            <a:pPr marL="0" indent="0" algn="ctr">
              <a:lnSpc>
                <a:spcPct val="110000"/>
              </a:lnSpc>
              <a:spcBef>
                <a:spcPts val="0"/>
              </a:spcBef>
              <a:buNone/>
            </a:pP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OLAP</a:t>
            </a:r>
            <a:endParaRPr lang="fr-FR" sz="6600" b="1" dirty="0">
              <a:ln>
                <a:noFill/>
              </a:ln>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10998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10463693" cy="5629064"/>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890836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fontScale="90000"/>
          </a:bodyPr>
          <a:lstStyle/>
          <a:p>
            <a:pPr algn="ctr"/>
            <a:r>
              <a:rPr lang="fr-FR" dirty="0"/>
              <a:t>CONCEPTS URTILISES DANS LA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sp>
        <p:nvSpPr>
          <p:cNvPr id="6" name="Espace réservé du contenu 2"/>
          <p:cNvSpPr txBox="1">
            <a:spLocks/>
          </p:cNvSpPr>
          <p:nvPr/>
        </p:nvSpPr>
        <p:spPr>
          <a:xfrm>
            <a:off x="1592494" y="1006868"/>
            <a:ext cx="10451460" cy="5746628"/>
          </a:xfrm>
          <a:prstGeom prst="rect">
            <a:avLst/>
          </a:prstGeom>
          <a:solidFill>
            <a:srgbClr val="FFFF00"/>
          </a:solidFill>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solidFill>
                  <a:srgbClr val="0070C0"/>
                </a:solidFill>
              </a:rPr>
              <a:t> </a:t>
            </a:r>
            <a:r>
              <a:rPr lang="fr-FR" sz="3600" b="1" dirty="0">
                <a:solidFill>
                  <a:srgbClr val="0070C0"/>
                </a:solidFill>
              </a:rPr>
              <a:t>ON POURRAIT SE DEMANDER POURQUOI NE PAS UTILISER DES BASES DE DONNEES RELATIONNELLES SGBD POUR REALISER UNE ANALYSE DECISIONNELLE</a:t>
            </a:r>
          </a:p>
          <a:p>
            <a:pPr marL="0" indent="0" algn="ctr">
              <a:buFont typeface="Wingdings 3" charset="2"/>
              <a:buNone/>
            </a:pPr>
            <a:endParaRPr lang="fr-FR" sz="3600" b="1" dirty="0">
              <a:solidFill>
                <a:srgbClr val="0070C0"/>
              </a:solidFill>
            </a:endParaRPr>
          </a:p>
          <a:p>
            <a:pPr marL="0" indent="0" algn="ctr">
              <a:buFont typeface="Wingdings 3" charset="2"/>
              <a:buNone/>
            </a:pPr>
            <a:r>
              <a:rPr lang="fr-FR" sz="3600" b="1" dirty="0">
                <a:solidFill>
                  <a:srgbClr val="0070C0"/>
                </a:solidFill>
              </a:rPr>
              <a:t>EN REALITE LES SGBD ET LES DATAWAREHOUSE ONT DES OBJECTIFS DIFFERENTS, ILS STOCKENT LES OBJETS DE FACON DIFFERENTES ET FONT L’OBJET DE REQUETES DIFFERENTES ET SONT AU FINAL BASES SUR DEUX SYSTEMES DIFFERENTS (</a:t>
            </a:r>
            <a:r>
              <a:rPr lang="fr-FR" sz="3600" b="1" dirty="0">
                <a:solidFill>
                  <a:schemeClr val="tx1"/>
                </a:solidFill>
              </a:rPr>
              <a:t>OLTP pour les SGBD </a:t>
            </a:r>
            <a:r>
              <a:rPr lang="fr-FR" sz="3600" b="1" dirty="0">
                <a:solidFill>
                  <a:srgbClr val="0070C0"/>
                </a:solidFill>
              </a:rPr>
              <a:t>et </a:t>
            </a:r>
            <a:r>
              <a:rPr lang="fr-FR" sz="3600" b="1" dirty="0">
                <a:solidFill>
                  <a:srgbClr val="FF0000"/>
                </a:solidFill>
              </a:rPr>
              <a:t>OLAP pour les DATAWAREHOUSE</a:t>
            </a:r>
            <a:r>
              <a:rPr lang="fr-FR" sz="3600" b="1" dirty="0">
                <a:solidFill>
                  <a:srgbClr val="0070C0"/>
                </a:solidFill>
              </a:rPr>
              <a:t>)</a:t>
            </a:r>
          </a:p>
        </p:txBody>
      </p:sp>
      <p:sp>
        <p:nvSpPr>
          <p:cNvPr id="5" name="ZoneTexte 4"/>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716342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6"/>
            <a:ext cx="10467807" cy="5642128"/>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835418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6"/>
            <a:ext cx="10425335" cy="5689759"/>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97237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7"/>
            <a:ext cx="10425335" cy="5707538"/>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4214855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10451461"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206855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618619" y="1006867"/>
            <a:ext cx="10425335" cy="5674691"/>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4550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 CONCEPT OLAP </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33142" cy="2911990"/>
          </a:xfrm>
          <a:prstGeom prst="rect">
            <a:avLst/>
          </a:prstGeom>
        </p:spPr>
      </p:pic>
      <p:sp>
        <p:nvSpPr>
          <p:cNvPr id="6" name="Espace réservé du contenu 2"/>
          <p:cNvSpPr txBox="1">
            <a:spLocks/>
          </p:cNvSpPr>
          <p:nvPr/>
        </p:nvSpPr>
        <p:spPr>
          <a:xfrm>
            <a:off x="1592494" y="4028218"/>
            <a:ext cx="10451460" cy="2464022"/>
          </a:xfrm>
          <a:prstGeom prst="rect">
            <a:avLst/>
          </a:prstGeom>
          <a:solidFill>
            <a:srgbClr val="11C6DF"/>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4000" b="1" dirty="0">
                <a:solidFill>
                  <a:schemeClr val="tx1"/>
                </a:solidFill>
              </a:rPr>
              <a:t>DANS POWERBI</a:t>
            </a:r>
          </a:p>
          <a:p>
            <a:pPr marL="0" indent="0" algn="ctr">
              <a:buNone/>
            </a:pPr>
            <a:r>
              <a:rPr lang="fr-FR" sz="4000" dirty="0">
                <a:solidFill>
                  <a:schemeClr val="tx1"/>
                </a:solidFill>
              </a:rPr>
              <a:t>LE LANQUAGE DE REQUETAGE UTILISE EST LE LANGAGE DAX</a:t>
            </a: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86078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dirty="0"/>
              <a:t>BUISINESS INTELLIGENCE </a:t>
            </a:r>
            <a:br>
              <a:rPr lang="fr-FR" dirty="0"/>
            </a:br>
            <a:r>
              <a:rPr lang="fr-FR" dirty="0"/>
              <a:t>INFORMATIQUE DECISIONNELLE</a:t>
            </a:r>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p:spPr>
        <p:txBody>
          <a:bodyPr>
            <a:normAutofit/>
          </a:bodyPr>
          <a:lstStyle/>
          <a:p>
            <a:pPr marL="0" indent="0">
              <a:lnSpc>
                <a:spcPct val="110000"/>
              </a:lnSpc>
              <a:spcBef>
                <a:spcPts val="0"/>
              </a:spcBef>
              <a:buNone/>
            </a:pPr>
            <a:endParaRPr lang="fr-FR"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Bef>
                <a:spcPts val="0"/>
              </a:spcBef>
              <a:buNone/>
            </a:pPr>
            <a:endParaRPr lang="fr-FR" sz="1100" b="1"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1592494" y="1423849"/>
            <a:ext cx="9761306" cy="5072275"/>
          </a:xfrm>
          <a:prstGeom prst="rect">
            <a:avLst/>
          </a:prstGeom>
        </p:spPr>
      </p:pic>
      <p:sp>
        <p:nvSpPr>
          <p:cNvPr id="5" name="ZoneTexte 4"/>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6" name="ZoneTexte 5"/>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7" name="Image 6"/>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989014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4ème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COMPRENDRE LES </a:t>
            </a: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OUTILS ETL</a:t>
            </a: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047098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25335" cy="553901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074207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6"/>
            <a:ext cx="10425335" cy="5727339"/>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293900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65131"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446522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6"/>
            <a:ext cx="10425335" cy="5642128"/>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18079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6"/>
            <a:ext cx="10448826" cy="5602939"/>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4150348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92494" y="1006867"/>
            <a:ext cx="10456707" cy="5616002"/>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57721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COMPRENDRE LES OUTILS ETL</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10425336" cy="3839453"/>
          </a:xfrm>
          <a:prstGeom prst="rect">
            <a:avLst/>
          </a:prstGeom>
        </p:spPr>
      </p:pic>
      <p:sp>
        <p:nvSpPr>
          <p:cNvPr id="6" name="Espace réservé du contenu 2"/>
          <p:cNvSpPr txBox="1">
            <a:spLocks/>
          </p:cNvSpPr>
          <p:nvPr/>
        </p:nvSpPr>
        <p:spPr>
          <a:xfrm>
            <a:off x="1592494" y="4846320"/>
            <a:ext cx="10425335" cy="1907177"/>
          </a:xfrm>
          <a:prstGeom prst="rect">
            <a:avLst/>
          </a:prstGeom>
          <a:solidFill>
            <a:srgbClr val="11C6DF"/>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4000" b="1" dirty="0">
                <a:solidFill>
                  <a:schemeClr val="tx1"/>
                </a:solidFill>
              </a:rPr>
              <a:t>DANS POWERBI</a:t>
            </a:r>
          </a:p>
          <a:p>
            <a:pPr marL="0" indent="0" algn="ctr">
              <a:buNone/>
            </a:pPr>
            <a:r>
              <a:rPr lang="fr-FR" sz="4000" dirty="0">
                <a:solidFill>
                  <a:schemeClr val="tx1"/>
                </a:solidFill>
              </a:rPr>
              <a:t>LES FONCTIONALITES ETL SONT ASSUREES PAR POWERQUERRY</a:t>
            </a:r>
          </a:p>
        </p:txBody>
      </p:sp>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09258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fontScale="92500" lnSpcReduction="10000"/>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5ème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COMPRENDRE LA </a:t>
            </a: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MODELISATION D’UN DATAWAREHOUSE</a:t>
            </a: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243698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006866"/>
            <a:ext cx="10459172" cy="5746631"/>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922489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QUELQUES TERMES UTILISES EN BI</a:t>
            </a:r>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078788"/>
            <a:ext cx="9761306" cy="5414086"/>
          </a:xfrm>
        </p:spPr>
        <p:txBody>
          <a:bodyPr>
            <a:normAutofit/>
          </a:bodyPr>
          <a:lstStyle/>
          <a:p>
            <a:pPr marL="400050" lvl="1" indent="0">
              <a:lnSpc>
                <a:spcPct val="120000"/>
              </a:lnSpc>
              <a:spcBef>
                <a:spcPts val="0"/>
              </a:spcBef>
              <a:buNone/>
            </a:pP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20000"/>
              </a:lnSpc>
              <a:spcBef>
                <a:spcPts val="0"/>
              </a:spcBef>
              <a:buFont typeface="+mj-lt"/>
              <a:buAutoNum type="arabicPeriod"/>
            </a:pP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1592494" y="1006867"/>
            <a:ext cx="10451460" cy="5759693"/>
          </a:xfrm>
          <a:prstGeom prst="rect">
            <a:avLst/>
          </a:prstGeom>
        </p:spPr>
      </p:pic>
      <p:sp>
        <p:nvSpPr>
          <p:cNvPr id="5" name="ZoneTexte 4"/>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6" name="ZoneTexte 5"/>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7" name="Image 6"/>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714150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648608"/>
            <a:ext cx="4938936" cy="4922009"/>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059794" y="1648608"/>
            <a:ext cx="4984160" cy="4923192"/>
          </a:xfrm>
          <a:prstGeom prst="rect">
            <a:avLst/>
          </a:prstGeom>
        </p:spPr>
      </p:pic>
      <p:sp>
        <p:nvSpPr>
          <p:cNvPr id="7" name="Espace réservé du contenu 2"/>
          <p:cNvSpPr txBox="1">
            <a:spLocks/>
          </p:cNvSpPr>
          <p:nvPr/>
        </p:nvSpPr>
        <p:spPr>
          <a:xfrm>
            <a:off x="1592494" y="1212600"/>
            <a:ext cx="4938936" cy="436008"/>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MODELISATION D’UN </a:t>
            </a:r>
            <a:r>
              <a:rPr lang="fr-FR" sz="2000" b="1" dirty="0">
                <a:solidFill>
                  <a:srgbClr val="FF0000"/>
                </a:solidFill>
              </a:rPr>
              <a:t>SGBD</a:t>
            </a:r>
          </a:p>
        </p:txBody>
      </p:sp>
      <p:sp>
        <p:nvSpPr>
          <p:cNvPr id="8" name="Espace réservé du contenu 2"/>
          <p:cNvSpPr txBox="1">
            <a:spLocks/>
          </p:cNvSpPr>
          <p:nvPr/>
        </p:nvSpPr>
        <p:spPr>
          <a:xfrm>
            <a:off x="7059794" y="1188564"/>
            <a:ext cx="4938936" cy="460044"/>
          </a:xfrm>
          <a:prstGeom prst="rect">
            <a:avLst/>
          </a:prstGeom>
          <a:solidFill>
            <a:srgbClr val="FFFF00"/>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fr-FR" sz="2000" b="1" dirty="0">
                <a:solidFill>
                  <a:schemeClr val="tx1"/>
                </a:solidFill>
              </a:rPr>
              <a:t>MODELISATION D’UN </a:t>
            </a:r>
            <a:r>
              <a:rPr lang="fr-FR" sz="2000" b="1" dirty="0">
                <a:solidFill>
                  <a:srgbClr val="FF0000"/>
                </a:solidFill>
              </a:rPr>
              <a:t>DATAWAREHOUSE</a:t>
            </a:r>
          </a:p>
        </p:txBody>
      </p:sp>
      <p:sp>
        <p:nvSpPr>
          <p:cNvPr id="9" name="ZoneTexte 8"/>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10" name="ZoneTexte 9"/>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11" name="Image 10"/>
          <p:cNvPicPr/>
          <p:nvPr/>
        </p:nvPicPr>
        <p:blipFill>
          <a:blip r:embed="rId6"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266856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006867"/>
            <a:ext cx="10425335" cy="5576813"/>
          </a:xfrm>
          <a:prstGeom prst="rect">
            <a:avLst/>
          </a:prstGeom>
        </p:spPr>
      </p:pic>
      <p:sp>
        <p:nvSpPr>
          <p:cNvPr id="8" name="ZoneTexte 7"/>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9" name="ZoneTexte 8"/>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7" name="Image 6"/>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
        <p:nvSpPr>
          <p:cNvPr id="4" name="ZoneTexte 3">
            <a:extLst>
              <a:ext uri="{FF2B5EF4-FFF2-40B4-BE49-F238E27FC236}">
                <a16:creationId xmlns:a16="http://schemas.microsoft.com/office/drawing/2014/main" id="{85EFAF97-0998-9A1A-15F6-5B0F1DB9DDFA}"/>
              </a:ext>
            </a:extLst>
          </p:cNvPr>
          <p:cNvSpPr txBox="1"/>
          <p:nvPr/>
        </p:nvSpPr>
        <p:spPr>
          <a:xfrm>
            <a:off x="9236765" y="1696279"/>
            <a:ext cx="675861" cy="461665"/>
          </a:xfrm>
          <a:prstGeom prst="rect">
            <a:avLst/>
          </a:prstGeom>
          <a:noFill/>
        </p:spPr>
        <p:txBody>
          <a:bodyPr wrap="square" rtlCol="0">
            <a:spAutoFit/>
          </a:bodyPr>
          <a:lstStyle/>
          <a:p>
            <a:r>
              <a:rPr lang="fr-FR" sz="2400" b="1" dirty="0"/>
              <a:t>ID</a:t>
            </a:r>
          </a:p>
        </p:txBody>
      </p:sp>
    </p:spTree>
    <p:extLst>
      <p:ext uri="{BB962C8B-B14F-4D97-AF65-F5344CB8AC3E}">
        <p14:creationId xmlns:p14="http://schemas.microsoft.com/office/powerpoint/2010/main" val="931686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006867"/>
            <a:ext cx="10421988" cy="5576813"/>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6750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006867"/>
            <a:ext cx="5667375" cy="5589876"/>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85017" y="1006867"/>
            <a:ext cx="4572000" cy="5589876"/>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6"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32877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4" y="1006866"/>
            <a:ext cx="5648325" cy="5602939"/>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55353" y="1006865"/>
            <a:ext cx="4551589" cy="5602940"/>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6"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986857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5" y="1006866"/>
            <a:ext cx="4899746" cy="5511499"/>
          </a:xfrm>
          <a:prstGeom prst="rect">
            <a:avLst/>
          </a:prstGeom>
        </p:spPr>
      </p:pic>
      <p:pic>
        <p:nvPicPr>
          <p:cNvPr id="6" name="Imag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610350" y="1006865"/>
            <a:ext cx="5433604" cy="5511499"/>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6"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806788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sz="2800" dirty="0"/>
              <a:t>COMPRENDRE LA MODELISATION DE DATAWAREHOUSE</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92493" y="1006866"/>
            <a:ext cx="10425335" cy="5656939"/>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826215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9761306" cy="1058725"/>
          </a:xfrm>
          <a:solidFill>
            <a:schemeClr val="accent5">
              <a:lumMod val="40000"/>
              <a:lumOff val="60000"/>
            </a:schemeClr>
          </a:solidFill>
        </p:spPr>
        <p:txBody>
          <a:bodyPr>
            <a:normAutofit fontScale="90000"/>
          </a:bodyPr>
          <a:lstStyle/>
          <a:p>
            <a:pPr algn="ctr"/>
            <a:r>
              <a:rPr lang="fr-FR"/>
              <a:t>BUISINESS INTELLIGENCE </a:t>
            </a:r>
            <a:br>
              <a:rPr lang="fr-FR"/>
            </a:br>
            <a:r>
              <a:rPr lang="fr-FR"/>
              <a:t>INFORMATIQUE DECISIONNELLE</a:t>
            </a:r>
            <a:endParaRPr lang="fr-FR" dirty="0"/>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423850"/>
            <a:ext cx="9761306" cy="5069023"/>
          </a:xfrm>
          <a:solidFill>
            <a:schemeClr val="accent1">
              <a:lumMod val="20000"/>
              <a:lumOff val="80000"/>
            </a:schemeClr>
          </a:solidFill>
        </p:spPr>
        <p:txBody>
          <a:bodyPr>
            <a:normAutofit fontScale="85000" lnSpcReduction="10000"/>
          </a:bodyPr>
          <a:lstStyle/>
          <a:p>
            <a:pPr marL="0" indent="0" algn="ctr">
              <a:lnSpc>
                <a:spcPct val="110000"/>
              </a:lnSpc>
              <a:spcBef>
                <a:spcPts val="0"/>
              </a:spcBef>
              <a:buNone/>
            </a:pPr>
            <a:r>
              <a:rPr lang="fr-FR" sz="6600" b="1" u="sng" dirty="0">
                <a:ln>
                  <a:noFill/>
                </a:ln>
                <a:solidFill>
                  <a:srgbClr val="FF0000"/>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6ème PARTIE</a:t>
            </a:r>
          </a:p>
          <a:p>
            <a:pPr marL="0" indent="0" algn="ctr">
              <a:lnSpc>
                <a:spcPct val="110000"/>
              </a:lnSpc>
              <a:spcBef>
                <a:spcPts val="0"/>
              </a:spcBef>
              <a:buNone/>
            </a:pPr>
            <a:r>
              <a:rPr lang="fr-FR" sz="6600" b="1" dirty="0">
                <a:ln>
                  <a:noFill/>
                </a:ln>
                <a:solidFill>
                  <a:schemeClr val="tx1"/>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 </a:t>
            </a:r>
          </a:p>
          <a:p>
            <a:pPr marL="0" indent="0" algn="ctr">
              <a:lnSpc>
                <a:spcPct val="110000"/>
              </a:lnSpc>
              <a:spcBef>
                <a:spcPts val="0"/>
              </a:spcBef>
              <a:buNone/>
            </a:pPr>
            <a:r>
              <a:rPr lang="fr-FR" sz="6600" b="1" dirty="0">
                <a:solidFill>
                  <a:schemeClr val="tx1"/>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MISE EN ŒUVRE PRATIQUE AVEC </a:t>
            </a:r>
            <a:r>
              <a:rPr lang="fr-FR" sz="6600" b="1" dirty="0">
                <a:solidFill>
                  <a:srgbClr val="0070C0"/>
                </a:solidFill>
                <a:effectLst>
                  <a:reflection blurRad="6350" stA="53000" endA="300" endPos="35500" dir="5400000" sy="-90000" algn="bl"/>
                </a:effectLst>
                <a:latin typeface="Arial Black" panose="020B0A04020102020204" pitchFamily="34" charset="0"/>
                <a:ea typeface="Calibri" panose="020F0502020204030204" pitchFamily="34" charset="0"/>
                <a:cs typeface="Times New Roman" panose="02020603050405020304" pitchFamily="18" charset="0"/>
              </a:rPr>
              <a:t>POWERBI de Microsoft</a:t>
            </a:r>
          </a:p>
        </p:txBody>
      </p:sp>
      <p:sp>
        <p:nvSpPr>
          <p:cNvPr id="4" name="ZoneTexte 3"/>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5" name="ZoneTexte 4"/>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436913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92494" y="1435491"/>
            <a:ext cx="10428310" cy="5318005"/>
          </a:xfrm>
          <a:prstGeom prst="rect">
            <a:avLst/>
          </a:prstGeom>
        </p:spPr>
      </p:pic>
      <p:pic>
        <p:nvPicPr>
          <p:cNvPr id="6" name="Image 5"/>
          <p:cNvPicPr>
            <a:picLocks noChangeAspect="1"/>
          </p:cNvPicPr>
          <p:nvPr/>
        </p:nvPicPr>
        <p:blipFill>
          <a:blip r:embed="rId4"/>
          <a:stretch>
            <a:fillRect/>
          </a:stretch>
        </p:blipFill>
        <p:spPr>
          <a:xfrm>
            <a:off x="1589519" y="1006867"/>
            <a:ext cx="10428310" cy="428625"/>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5"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987942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25335" cy="5757212"/>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spTree>
    <p:extLst>
      <p:ext uri="{BB962C8B-B14F-4D97-AF65-F5344CB8AC3E}">
        <p14:creationId xmlns:p14="http://schemas.microsoft.com/office/powerpoint/2010/main" val="360110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POURQUOI LA BI</a:t>
            </a:r>
          </a:p>
        </p:txBody>
      </p:sp>
      <p:sp>
        <p:nvSpPr>
          <p:cNvPr id="3" name="Espace réservé du contenu 2">
            <a:extLst>
              <a:ext uri="{FF2B5EF4-FFF2-40B4-BE49-F238E27FC236}">
                <a16:creationId xmlns:a16="http://schemas.microsoft.com/office/drawing/2014/main" id="{6A6B3D27-FC47-4373-A3CE-5EFE31BA9154}"/>
              </a:ext>
            </a:extLst>
          </p:cNvPr>
          <p:cNvSpPr>
            <a:spLocks noGrp="1"/>
          </p:cNvSpPr>
          <p:nvPr>
            <p:ph idx="1"/>
          </p:nvPr>
        </p:nvSpPr>
        <p:spPr>
          <a:xfrm>
            <a:off x="1592494" y="1013473"/>
            <a:ext cx="10451460" cy="5414086"/>
          </a:xfrm>
          <a:solidFill>
            <a:schemeClr val="accent2">
              <a:lumMod val="20000"/>
              <a:lumOff val="80000"/>
            </a:schemeClr>
          </a:solidFill>
        </p:spPr>
        <p:txBody>
          <a:bodyPr>
            <a:noAutofit/>
          </a:bodyPr>
          <a:lstStyle/>
          <a:p>
            <a:pPr marL="400050" lvl="1" indent="0" algn="just">
              <a:lnSpc>
                <a:spcPct val="120000"/>
              </a:lnSpc>
              <a:spcBef>
                <a:spcPts val="0"/>
              </a:spcBef>
              <a:buNone/>
            </a:pPr>
            <a:r>
              <a:rPr lang="fr-FR" sz="3200" dirty="0">
                <a:latin typeface="Calibri" panose="020F0502020204030204" pitchFamily="34" charset="0"/>
                <a:ea typeface="Calibri" panose="020F0502020204030204" pitchFamily="34" charset="0"/>
                <a:cs typeface="Times New Roman" panose="02020603050405020304" pitchFamily="18" charset="0"/>
              </a:rPr>
              <a:t>Les différentes directions fonctionnelles des organisations (FINANCE, GRH, MARKETING, OPERATIONNELLE et même DIRECTION GENERALE) ont un besoin crucial d’information synthétique sur le déroulement de leurs activités et réclament de ce fait régulièrement des rapports.</a:t>
            </a:r>
          </a:p>
          <a:p>
            <a:pPr marL="400050" lvl="1" indent="0" algn="just">
              <a:lnSpc>
                <a:spcPct val="120000"/>
              </a:lnSpc>
              <a:spcBef>
                <a:spcPts val="0"/>
              </a:spcBef>
              <a:buNone/>
            </a:pPr>
            <a:endParaRPr lang="fr-FR" sz="3200" dirty="0">
              <a:effectLst/>
              <a:latin typeface="Calibri" panose="020F0502020204030204" pitchFamily="34" charset="0"/>
              <a:ea typeface="Calibri" panose="020F0502020204030204" pitchFamily="34" charset="0"/>
              <a:cs typeface="Times New Roman" panose="02020603050405020304" pitchFamily="18" charset="0"/>
            </a:endParaRPr>
          </a:p>
          <a:p>
            <a:pPr marL="400050" lvl="1" indent="0" algn="just">
              <a:lnSpc>
                <a:spcPct val="120000"/>
              </a:lnSpc>
              <a:spcBef>
                <a:spcPts val="0"/>
              </a:spcBef>
              <a:buNone/>
            </a:pPr>
            <a:r>
              <a:rPr lang="fr-FR" sz="3200" dirty="0">
                <a:latin typeface="Calibri" panose="020F0502020204030204" pitchFamily="34" charset="0"/>
                <a:ea typeface="Calibri" panose="020F0502020204030204" pitchFamily="34" charset="0"/>
                <a:cs typeface="Times New Roman" panose="02020603050405020304" pitchFamily="18" charset="0"/>
              </a:rPr>
              <a:t>La BI ou ID donne une réponse à cette problématique afin de faciliter le pilotage des différentes activités leur facilitant ainsi le prise de décision.</a:t>
            </a:r>
            <a:endParaRPr lang="fr-FR"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ZoneTexte 4"/>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6" name="ZoneTexte 5"/>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7" name="Image 6"/>
          <p:cNvPicPr/>
          <p:nvPr/>
        </p:nvPicPr>
        <p:blipFill>
          <a:blip r:embed="rId2"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571494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92494" y="1006867"/>
            <a:ext cx="10425335" cy="5624046"/>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4"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65089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4" y="1006867"/>
            <a:ext cx="10425335" cy="361950"/>
          </a:xfrm>
          <a:prstGeom prst="rect">
            <a:avLst/>
          </a:prstGeom>
        </p:spPr>
      </p:pic>
      <p:pic>
        <p:nvPicPr>
          <p:cNvPr id="6" name="Image 5"/>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92493" y="1368817"/>
            <a:ext cx="10451461" cy="5414657"/>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5"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1158657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5" name="Image 4"/>
          <p:cNvPicPr>
            <a:picLocks noChangeAspect="1"/>
          </p:cNvPicPr>
          <p:nvPr/>
        </p:nvPicPr>
        <p:blipFill>
          <a:blip r:embed="rId2"/>
          <a:stretch>
            <a:fillRect/>
          </a:stretch>
        </p:blipFill>
        <p:spPr>
          <a:xfrm>
            <a:off x="1566369" y="1006866"/>
            <a:ext cx="10451460" cy="5746631"/>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540092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10425335" cy="5652742"/>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3625558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normAutofit/>
          </a:bodyPr>
          <a:lstStyle/>
          <a:p>
            <a:pPr algn="ctr"/>
            <a:r>
              <a:rPr lang="fr-FR" dirty="0"/>
              <a:t>MISE EN ŒUVRE PRATIQUE AVEC POWERBI</a:t>
            </a:r>
          </a:p>
        </p:txBody>
      </p:sp>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4" name="Image 3"/>
          <p:cNvPicPr>
            <a:picLocks noChangeAspect="1"/>
          </p:cNvPicPr>
          <p:nvPr/>
        </p:nvPicPr>
        <p:blipFill>
          <a:blip r:embed="rId2"/>
          <a:stretch>
            <a:fillRect/>
          </a:stretch>
        </p:blipFill>
        <p:spPr>
          <a:xfrm>
            <a:off x="1592493" y="1006867"/>
            <a:ext cx="10425335" cy="5621674"/>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909206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592494" y="1006867"/>
            <a:ext cx="10425335" cy="5746630"/>
          </a:xfrm>
          <a:noFill/>
        </p:spPr>
        <p:txBody>
          <a:bodyPr>
            <a:normAutofit/>
          </a:bodyPr>
          <a:lstStyle/>
          <a:p>
            <a:pPr marL="0" indent="0" algn="ctr">
              <a:buNone/>
            </a:pPr>
            <a:endParaRPr lang="fr-FR" sz="2400" b="1" dirty="0">
              <a:solidFill>
                <a:srgbClr val="FF0000"/>
              </a:solidFill>
            </a:endParaRPr>
          </a:p>
          <a:p>
            <a:pPr marL="0" indent="0" algn="ctr">
              <a:buNone/>
            </a:pPr>
            <a:endParaRPr lang="fr-FR" sz="2400" b="1" dirty="0"/>
          </a:p>
        </p:txBody>
      </p:sp>
      <p:pic>
        <p:nvPicPr>
          <p:cNvPr id="6" name="Image 5"/>
          <p:cNvPicPr>
            <a:picLocks noChangeAspect="1"/>
          </p:cNvPicPr>
          <p:nvPr/>
        </p:nvPicPr>
        <p:blipFill>
          <a:blip r:embed="rId2"/>
          <a:stretch>
            <a:fillRect/>
          </a:stretch>
        </p:blipFill>
        <p:spPr>
          <a:xfrm>
            <a:off x="1815328" y="484822"/>
            <a:ext cx="9719175" cy="6048159"/>
          </a:xfrm>
          <a:prstGeom prst="rect">
            <a:avLst/>
          </a:prstGeom>
        </p:spPr>
      </p:pic>
      <p:sp>
        <p:nvSpPr>
          <p:cNvPr id="7" name="ZoneTexte 6"/>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8" name="ZoneTexte 7"/>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9" name="Image 8"/>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14413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DOMAINES D’UTILISATION DE LA BI</a:t>
            </a:r>
          </a:p>
        </p:txBody>
      </p:sp>
      <p:pic>
        <p:nvPicPr>
          <p:cNvPr id="4" name="Espace réservé du contenu 3"/>
          <p:cNvPicPr>
            <a:picLocks noGrp="1" noChangeAspect="1"/>
          </p:cNvPicPr>
          <p:nvPr>
            <p:ph idx="1"/>
          </p:nvPr>
        </p:nvPicPr>
        <p:blipFill>
          <a:blip r:embed="rId2"/>
          <a:stretch>
            <a:fillRect/>
          </a:stretch>
        </p:blipFill>
        <p:spPr>
          <a:xfrm>
            <a:off x="1592494" y="1006868"/>
            <a:ext cx="10451460" cy="5649830"/>
          </a:xfrm>
          <a:prstGeom prst="rect">
            <a:avLst/>
          </a:prstGeom>
        </p:spPr>
      </p:pic>
      <p:sp>
        <p:nvSpPr>
          <p:cNvPr id="5" name="ZoneTexte 4"/>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6" name="ZoneTexte 5"/>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7" name="Image 6"/>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83525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QU’EST-CE QUE LA BI </a:t>
            </a:r>
            <a:r>
              <a:rPr lang="fr-FR" dirty="0">
                <a:latin typeface="Arial Black" panose="020B0A04020102020204" pitchFamily="34" charset="0"/>
              </a:rPr>
              <a:t>?</a:t>
            </a:r>
          </a:p>
        </p:txBody>
      </p:sp>
      <p:sp>
        <p:nvSpPr>
          <p:cNvPr id="3" name="Espace réservé du contenu 2"/>
          <p:cNvSpPr>
            <a:spLocks noGrp="1"/>
          </p:cNvSpPr>
          <p:nvPr>
            <p:ph idx="1"/>
          </p:nvPr>
        </p:nvSpPr>
        <p:spPr/>
        <p:txBody>
          <a:bodyPr/>
          <a:lstStyle/>
          <a:p>
            <a:endParaRPr lang="fr-FR"/>
          </a:p>
        </p:txBody>
      </p:sp>
      <p:pic>
        <p:nvPicPr>
          <p:cNvPr id="5" name="Image 4"/>
          <p:cNvPicPr>
            <a:picLocks noChangeAspect="1"/>
          </p:cNvPicPr>
          <p:nvPr/>
        </p:nvPicPr>
        <p:blipFill>
          <a:blip r:embed="rId2"/>
          <a:stretch>
            <a:fillRect/>
          </a:stretch>
        </p:blipFill>
        <p:spPr>
          <a:xfrm>
            <a:off x="1592494" y="1006868"/>
            <a:ext cx="10451460" cy="5746630"/>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71833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7B2FF-489E-42C7-B42A-FD84A65D8735}"/>
              </a:ext>
            </a:extLst>
          </p:cNvPr>
          <p:cNvSpPr>
            <a:spLocks noGrp="1"/>
          </p:cNvSpPr>
          <p:nvPr>
            <p:ph type="title"/>
          </p:nvPr>
        </p:nvSpPr>
        <p:spPr>
          <a:xfrm>
            <a:off x="1592494" y="365126"/>
            <a:ext cx="10451460" cy="641741"/>
          </a:xfrm>
          <a:solidFill>
            <a:schemeClr val="accent5">
              <a:lumMod val="40000"/>
              <a:lumOff val="60000"/>
            </a:schemeClr>
          </a:solidFill>
        </p:spPr>
        <p:txBody>
          <a:bodyPr/>
          <a:lstStyle/>
          <a:p>
            <a:pPr algn="ctr"/>
            <a:r>
              <a:rPr lang="fr-FR" dirty="0"/>
              <a:t>LES ETAPES DU PROCESSUS DE LA BI</a:t>
            </a:r>
          </a:p>
        </p:txBody>
      </p:sp>
      <p:sp>
        <p:nvSpPr>
          <p:cNvPr id="3" name="Espace réservé du contenu 2"/>
          <p:cNvSpPr>
            <a:spLocks noGrp="1"/>
          </p:cNvSpPr>
          <p:nvPr>
            <p:ph idx="1"/>
          </p:nvPr>
        </p:nvSpPr>
        <p:spPr/>
        <p:txBody>
          <a:bodyPr/>
          <a:lstStyle/>
          <a:p>
            <a:endParaRPr lang="fr-FR"/>
          </a:p>
        </p:txBody>
      </p:sp>
      <p:pic>
        <p:nvPicPr>
          <p:cNvPr id="5" name="Image 4"/>
          <p:cNvPicPr>
            <a:picLocks noChangeAspect="1"/>
          </p:cNvPicPr>
          <p:nvPr/>
        </p:nvPicPr>
        <p:blipFill>
          <a:blip r:embed="rId2"/>
          <a:stretch>
            <a:fillRect/>
          </a:stretch>
        </p:blipFill>
        <p:spPr>
          <a:xfrm>
            <a:off x="1592494" y="1006866"/>
            <a:ext cx="10451460" cy="5616003"/>
          </a:xfrm>
          <a:prstGeom prst="rect">
            <a:avLst/>
          </a:prstGeom>
        </p:spPr>
      </p:pic>
      <p:sp>
        <p:nvSpPr>
          <p:cNvPr id="6" name="ZoneTexte 5"/>
          <p:cNvSpPr txBox="1"/>
          <p:nvPr/>
        </p:nvSpPr>
        <p:spPr>
          <a:xfrm>
            <a:off x="195072" y="6488668"/>
            <a:ext cx="1116507" cy="369332"/>
          </a:xfrm>
          <a:prstGeom prst="rect">
            <a:avLst/>
          </a:prstGeom>
          <a:solidFill>
            <a:srgbClr val="FFFF00"/>
          </a:solidFill>
        </p:spPr>
        <p:txBody>
          <a:bodyPr wrap="square" rtlCol="0">
            <a:spAutoFit/>
          </a:bodyPr>
          <a:lstStyle/>
          <a:p>
            <a:r>
              <a:rPr lang="fr-FR" b="1" dirty="0"/>
              <a:t>INSSEDS </a:t>
            </a:r>
          </a:p>
        </p:txBody>
      </p:sp>
      <p:sp>
        <p:nvSpPr>
          <p:cNvPr id="7" name="ZoneTexte 6"/>
          <p:cNvSpPr txBox="1"/>
          <p:nvPr/>
        </p:nvSpPr>
        <p:spPr>
          <a:xfrm>
            <a:off x="11058144" y="6595872"/>
            <a:ext cx="1133856" cy="262128"/>
          </a:xfrm>
          <a:prstGeom prst="rect">
            <a:avLst/>
          </a:prstGeom>
          <a:solidFill>
            <a:srgbClr val="FFC000"/>
          </a:solidFill>
        </p:spPr>
        <p:txBody>
          <a:bodyPr wrap="square" rtlCol="0">
            <a:spAutoFit/>
          </a:bodyPr>
          <a:lstStyle/>
          <a:p>
            <a:r>
              <a:rPr lang="fr-FR" sz="1100" dirty="0"/>
              <a:t>Akposso D. M.</a:t>
            </a:r>
          </a:p>
        </p:txBody>
      </p:sp>
      <p:pic>
        <p:nvPicPr>
          <p:cNvPr id="8" name="Image 7"/>
          <p:cNvPicPr/>
          <p:nvPr/>
        </p:nvPicPr>
        <p:blipFill>
          <a:blip r:embed="rId3" cstate="print">
            <a:extLst>
              <a:ext uri="{28A0092B-C50C-407E-A947-70E740481C1C}">
                <a14:useLocalDpi xmlns:a14="http://schemas.microsoft.com/office/drawing/2010/main" val="0"/>
              </a:ext>
            </a:extLst>
          </a:blip>
          <a:stretch>
            <a:fillRect/>
          </a:stretch>
        </p:blipFill>
        <p:spPr>
          <a:xfrm>
            <a:off x="195072" y="0"/>
            <a:ext cx="1202690" cy="1136469"/>
          </a:xfrm>
          <a:prstGeom prst="rect">
            <a:avLst/>
          </a:prstGeom>
        </p:spPr>
      </p:pic>
    </p:spTree>
    <p:extLst>
      <p:ext uri="{BB962C8B-B14F-4D97-AF65-F5344CB8AC3E}">
        <p14:creationId xmlns:p14="http://schemas.microsoft.com/office/powerpoint/2010/main" val="2771922939"/>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968</TotalTime>
  <Words>1518</Words>
  <Application>Microsoft Office PowerPoint</Application>
  <PresentationFormat>Grand écran</PresentationFormat>
  <Paragraphs>315</Paragraphs>
  <Slides>65</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65</vt:i4>
      </vt:variant>
    </vt:vector>
  </HeadingPairs>
  <TitlesOfParts>
    <vt:vector size="72" baseType="lpstr">
      <vt:lpstr>Arial</vt:lpstr>
      <vt:lpstr>Arial Black</vt:lpstr>
      <vt:lpstr>Calibri</vt:lpstr>
      <vt:lpstr>Century Gothic</vt:lpstr>
      <vt:lpstr>Courier New</vt:lpstr>
      <vt:lpstr>Wingdings 3</vt:lpstr>
      <vt:lpstr>Brin</vt:lpstr>
      <vt:lpstr>Présentation PowerPoint</vt:lpstr>
      <vt:lpstr>Présentation PowerPoint</vt:lpstr>
      <vt:lpstr>BUISINESS INTELLIGENCE  INFORMATIQUE DECISIONNELLE</vt:lpstr>
      <vt:lpstr>BUISINESS INTELLIGENCE  INFORMATIQUE DECISIONNELLE</vt:lpstr>
      <vt:lpstr>QUELQUES TERMES UTILISES EN BI</vt:lpstr>
      <vt:lpstr>POURQUOI LA BI</vt:lpstr>
      <vt:lpstr>LES DOMAINES D’UTILISATION DE LA BI</vt:lpstr>
      <vt:lpstr>QU’EST-CE QUE LA BI ?</vt:lpstr>
      <vt:lpstr>LES ETAPES DU PROCESSUS DE LA BI</vt:lpstr>
      <vt:lpstr>LES ETAPES DU PROCESSUS DE LA BI</vt:lpstr>
      <vt:lpstr>LES ETAPES DU PROCESSUS DE LA BI</vt:lpstr>
      <vt:lpstr>LES ETAPES DU PROCESSUS DE LA BI</vt:lpstr>
      <vt:lpstr>LES ETAPES DU PROCESSUS DE LA BI</vt:lpstr>
      <vt:lpstr>EXPLICATION DE QUELQUES NOTIONS DE LA BI</vt:lpstr>
      <vt:lpstr>EXPLICATION DE QUELQUES NOTIONS DE LA BI</vt:lpstr>
      <vt:lpstr>EXPLICATION DE QUELQUES NOTIONS DE LA BI</vt:lpstr>
      <vt:lpstr>EXPLICATION DE QUELQUES NOTIONS DE LA BI</vt:lpstr>
      <vt:lpstr>EXPLICATION DE QUELQUES NOTIONS DE LA BI</vt:lpstr>
      <vt:lpstr>EXPLICATION DE QUELQUES NOTIONS DE LA BI</vt:lpstr>
      <vt:lpstr>BUISINESS INTELLIGENCE  INFORMATIQUE DECISIONNELLE</vt:lpstr>
      <vt:lpstr>COMPRENDRE LA DATAWAREHOUSE</vt:lpstr>
      <vt:lpstr>COMPRENDRE LA DATAWAREHOUSE</vt:lpstr>
      <vt:lpstr>COMPRENDRE LA DATAWAREHOUSE</vt:lpstr>
      <vt:lpstr>COMPRENDRE LA DATAWAREHOUSE</vt:lpstr>
      <vt:lpstr>COMPRENDRE LA DATAWAREHOUSE</vt:lpstr>
      <vt:lpstr>CONCEPTS URTILISES DANS LA DATAWAREHOUSE</vt:lpstr>
      <vt:lpstr>COMPRENDRE LA DATAWAREHOUSE</vt:lpstr>
      <vt:lpstr>COMPRENDRE LA DATAWAREHOUSE</vt:lpstr>
      <vt:lpstr>COMPRENDRE LA DATAWAREHOUSE</vt:lpstr>
      <vt:lpstr>COMPRENDRE LA DATAWAREHOUSE</vt:lpstr>
      <vt:lpstr>BUISINESS INTELLIGENCE  INFORMATIQUE DECISIONNELLE</vt:lpstr>
      <vt:lpstr>COMPRENDRE LE CONCEPT OLAP </vt:lpstr>
      <vt:lpstr>CONCEPTS URTILISES DANS LA DATAWAREHOUSE</vt:lpstr>
      <vt:lpstr>COMPRENDRE LE CONCEPT OLAP </vt:lpstr>
      <vt:lpstr>COMPRENDRE LE CONCEPT OLAP </vt:lpstr>
      <vt:lpstr>COMPRENDRE LE CONCEPT OLAP </vt:lpstr>
      <vt:lpstr>COMPRENDRE LE CONCEPT OLAP </vt:lpstr>
      <vt:lpstr>COMPRENDRE LE CONCEPT OLAP </vt:lpstr>
      <vt:lpstr>COMPRENDRE LE CONCEPT OLAP </vt:lpstr>
      <vt:lpstr>BUISINESS INTELLIGENCE  INFORMATIQUE DECISIONNELLE</vt:lpstr>
      <vt:lpstr>COMPRENDRE LES OUTILS ETL</vt:lpstr>
      <vt:lpstr>COMPRENDRE LES OUTILS ETL</vt:lpstr>
      <vt:lpstr>COMPRENDRE LES OUTILS ETL</vt:lpstr>
      <vt:lpstr>COMPRENDRE LES OUTILS ETL</vt:lpstr>
      <vt:lpstr>COMPRENDRE LES OUTILS ETL</vt:lpstr>
      <vt:lpstr>COMPRENDRE LES OUTILS ETL</vt:lpstr>
      <vt:lpstr>COMPRENDRE LES OUTILS ETL</vt:lpstr>
      <vt:lpstr>BUISINESS INTELLIGENCE  INFORMATIQUE DECISIONNELLE</vt:lpstr>
      <vt:lpstr>COMPRENDRE LA MODELISATION DE DATAWAREHOUSE</vt:lpstr>
      <vt:lpstr>COMPRENDRE LA MODELISATION DE DATAWAREHOUSE</vt:lpstr>
      <vt:lpstr>COMPRENDRE LA MODELISATION DE DATAWAREHOUSE</vt:lpstr>
      <vt:lpstr>COMPRENDRE LA MODELISATION DE DATAWAREHOUSE</vt:lpstr>
      <vt:lpstr>COMPRENDRE LA MODELISATION DE DATAWAREHOUSE</vt:lpstr>
      <vt:lpstr>COMPRENDRE LA MODELISATION DE DATAWAREHOUSE</vt:lpstr>
      <vt:lpstr>COMPRENDRE LA MODELISATION DE DATAWAREHOUSE</vt:lpstr>
      <vt:lpstr>COMPRENDRE LA MODELISATION DE DATAWAREHOUSE</vt:lpstr>
      <vt:lpstr>BUISINESS INTELLIGENCE  INFORMATIQUE DECISIONNELLE</vt:lpstr>
      <vt:lpstr>MISE EN ŒUVRE PRATIQUE AVEC POWERBI</vt:lpstr>
      <vt:lpstr>MISE EN ŒUVRE PRATIQUE AVEC POWERBI</vt:lpstr>
      <vt:lpstr>MISE EN ŒUVRE PRATIQUE AVEC POWERBI</vt:lpstr>
      <vt:lpstr>MISE EN ŒUVRE PRATIQUE AVEC POWERBI</vt:lpstr>
      <vt:lpstr>MISE EN ŒUVRE PRATIQUE AVEC POWERBI</vt:lpstr>
      <vt:lpstr>MISE EN ŒUVRE PRATIQUE AVEC POWERBI</vt:lpstr>
      <vt:lpstr>MISE EN ŒUVRE PRATIQUE AVEC POWERBI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ENQUETE ET SONDAGE</dc:title>
  <dc:creator>PC-DELL</dc:creator>
  <cp:lastModifiedBy>HP</cp:lastModifiedBy>
  <cp:revision>102</cp:revision>
  <dcterms:created xsi:type="dcterms:W3CDTF">2021-04-25T12:03:03Z</dcterms:created>
  <dcterms:modified xsi:type="dcterms:W3CDTF">2022-10-04T05:38:06Z</dcterms:modified>
</cp:coreProperties>
</file>